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84" r:id="rId6"/>
    <p:sldId id="287" r:id="rId7"/>
    <p:sldId id="285" r:id="rId8"/>
    <p:sldId id="286" r:id="rId9"/>
    <p:sldId id="260" r:id="rId10"/>
    <p:sldId id="266" r:id="rId11"/>
    <p:sldId id="267" r:id="rId12"/>
    <p:sldId id="288" r:id="rId13"/>
    <p:sldId id="289" r:id="rId14"/>
    <p:sldId id="291" r:id="rId15"/>
    <p:sldId id="292" r:id="rId16"/>
    <p:sldId id="293" r:id="rId17"/>
    <p:sldId id="290" r:id="rId18"/>
    <p:sldId id="294" r:id="rId19"/>
    <p:sldId id="268" r:id="rId20"/>
    <p:sldId id="295" r:id="rId21"/>
    <p:sldId id="296" r:id="rId22"/>
    <p:sldId id="297" r:id="rId23"/>
    <p:sldId id="298" r:id="rId24"/>
    <p:sldId id="299" r:id="rId25"/>
    <p:sldId id="300" r:id="rId26"/>
    <p:sldId id="269" r:id="rId27"/>
    <p:sldId id="303" r:id="rId28"/>
    <p:sldId id="304" r:id="rId29"/>
    <p:sldId id="305" r:id="rId30"/>
    <p:sldId id="302" r:id="rId31"/>
    <p:sldId id="306" r:id="rId32"/>
    <p:sldId id="301" r:id="rId33"/>
    <p:sldId id="307" r:id="rId34"/>
    <p:sldId id="308" r:id="rId35"/>
    <p:sldId id="309" r:id="rId36"/>
    <p:sldId id="274" r:id="rId37"/>
    <p:sldId id="275" r:id="rId38"/>
    <p:sldId id="276" r:id="rId39"/>
    <p:sldId id="281" r:id="rId40"/>
    <p:sldId id="282" r:id="rId41"/>
    <p:sldId id="283" r:id="rId42"/>
  </p:sldIdLst>
  <p:sldSz cx="12192000" cy="6858000"/>
  <p:notesSz cx="6858000" cy="9144000"/>
  <p:embeddedFontLst>
    <p:embeddedFont>
      <p:font typeface="Anton" panose="02010600030101010101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mic Sans MS" panose="030F0702030302020204" pitchFamily="66" charset="0"/>
      <p:regular r:id="rId49"/>
      <p:bold r:id="rId50"/>
      <p:italic r:id="rId51"/>
      <p:boldItalic r:id="rId52"/>
    </p:embeddedFont>
    <p:embeddedFont>
      <p:font typeface="Impact" panose="020B080603090205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98" autoAdjust="0"/>
  </p:normalViewPr>
  <p:slideViewPr>
    <p:cSldViewPr snapToGrid="0">
      <p:cViewPr varScale="1">
        <p:scale>
          <a:sx n="76" d="100"/>
          <a:sy n="76" d="100"/>
        </p:scale>
        <p:origin x="1914" y="96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DEF7F-6601-43DF-A5BB-366AD894E09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6B1245-0997-4A4B-98F5-CDA5B542C438}">
      <dgm:prSet phldrT="[文本]"/>
      <dgm:spPr/>
      <dgm:t>
        <a:bodyPr/>
        <a:lstStyle/>
        <a:p>
          <a:r>
            <a:rPr lang="zh-CN" altLang="en-US" dirty="0"/>
            <a:t>数据类型</a:t>
          </a:r>
        </a:p>
      </dgm:t>
    </dgm:pt>
    <dgm:pt modelId="{3DDEC3AB-15DF-43DB-88EB-6C7B96EE7711}" type="par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4DD2095C-9D77-460A-B08B-490727465A65}" type="sib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A405EC92-9723-4F02-AFC1-EBFB9C3D13B5}">
      <dgm:prSet phldrT="[文本]"/>
      <dgm:spPr/>
      <dgm:t>
        <a:bodyPr/>
        <a:lstStyle/>
        <a:p>
          <a:r>
            <a:rPr lang="zh-CN" altLang="en-US" dirty="0"/>
            <a:t>数据维度</a:t>
          </a:r>
        </a:p>
      </dgm:t>
    </dgm:pt>
    <dgm:pt modelId="{14B2C835-DC46-4172-986F-DDB9FCCCF779}" type="par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19405F1A-851F-47A0-AECA-0FABAD463EB4}" type="sib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B82F7E3C-F7A1-425F-BAB9-9D59458C9ED4}">
      <dgm:prSet phldrT="[文本]"/>
      <dgm:spPr/>
      <dgm:t>
        <a:bodyPr/>
        <a:lstStyle/>
        <a:p>
          <a:r>
            <a:rPr lang="zh-CN" altLang="en-US" dirty="0"/>
            <a:t>要表达的内容</a:t>
          </a:r>
        </a:p>
      </dgm:t>
    </dgm:pt>
    <dgm:pt modelId="{ECFDD2C7-5964-4D71-860A-6CB6491DD6EC}" type="par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7EE9CCAB-446C-45FA-85B2-42AAB4A41056}" type="sib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E0EB36F9-A09A-4C80-B93F-A3F82BBE22F3}" type="pres">
      <dgm:prSet presAssocID="{693DEF7F-6601-43DF-A5BB-366AD894E09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06637FF-2CD3-44E4-AD6F-53542ABABA6B}" type="pres">
      <dgm:prSet presAssocID="{EA6B1245-0997-4A4B-98F5-CDA5B542C438}" presName="Accent1" presStyleCnt="0"/>
      <dgm:spPr/>
    </dgm:pt>
    <dgm:pt modelId="{7FA7FE9D-0758-4844-A30A-C8257C9764FA}" type="pres">
      <dgm:prSet presAssocID="{EA6B1245-0997-4A4B-98F5-CDA5B542C438}" presName="Accent" presStyleLbl="node1" presStyleIdx="0" presStyleCnt="3"/>
      <dgm:spPr>
        <a:solidFill>
          <a:srgbClr val="FFC000"/>
        </a:solidFill>
      </dgm:spPr>
    </dgm:pt>
    <dgm:pt modelId="{423657E8-DA8C-41E0-9CF9-943B145C2C75}" type="pres">
      <dgm:prSet presAssocID="{EA6B1245-0997-4A4B-98F5-CDA5B542C43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C9FA157-63FA-49DA-80C4-19E5CD8BCC8E}" type="pres">
      <dgm:prSet presAssocID="{A405EC92-9723-4F02-AFC1-EBFB9C3D13B5}" presName="Accent2" presStyleCnt="0"/>
      <dgm:spPr/>
    </dgm:pt>
    <dgm:pt modelId="{E3F7EB05-8460-4295-B109-739E37A0AAA3}" type="pres">
      <dgm:prSet presAssocID="{A405EC92-9723-4F02-AFC1-EBFB9C3D13B5}" presName="Accent" presStyleLbl="node1" presStyleIdx="1" presStyleCnt="3"/>
      <dgm:spPr>
        <a:solidFill>
          <a:srgbClr val="00B050"/>
        </a:solidFill>
      </dgm:spPr>
    </dgm:pt>
    <dgm:pt modelId="{53617058-6E4E-4AEA-B761-943D06CA09AB}" type="pres">
      <dgm:prSet presAssocID="{A405EC92-9723-4F02-AFC1-EBFB9C3D13B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12808B7-6E14-49CF-8094-A7DF0033B1B6}" type="pres">
      <dgm:prSet presAssocID="{B82F7E3C-F7A1-425F-BAB9-9D59458C9ED4}" presName="Accent3" presStyleCnt="0"/>
      <dgm:spPr/>
    </dgm:pt>
    <dgm:pt modelId="{3EF408F3-84D3-4C03-9376-16793FE8C988}" type="pres">
      <dgm:prSet presAssocID="{B82F7E3C-F7A1-425F-BAB9-9D59458C9ED4}" presName="Accent" presStyleLbl="node1" presStyleIdx="2" presStyleCnt="3"/>
      <dgm:spPr>
        <a:solidFill>
          <a:srgbClr val="00B0F0"/>
        </a:solidFill>
      </dgm:spPr>
    </dgm:pt>
    <dgm:pt modelId="{732F31C8-A78C-45F7-9663-ADF1E338EDD3}" type="pres">
      <dgm:prSet presAssocID="{B82F7E3C-F7A1-425F-BAB9-9D59458C9ED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778F308-F183-4A13-9F77-800D2226F6AC}" type="presOf" srcId="{693DEF7F-6601-43DF-A5BB-366AD894E09F}" destId="{E0EB36F9-A09A-4C80-B93F-A3F82BBE22F3}" srcOrd="0" destOrd="0" presId="urn:microsoft.com/office/officeart/2009/layout/CircleArrowProcess"/>
    <dgm:cxn modelId="{ACD4B020-2807-4FF3-907F-FC1F6EDFAC58}" srcId="{693DEF7F-6601-43DF-A5BB-366AD894E09F}" destId="{EA6B1245-0997-4A4B-98F5-CDA5B542C438}" srcOrd="0" destOrd="0" parTransId="{3DDEC3AB-15DF-43DB-88EB-6C7B96EE7711}" sibTransId="{4DD2095C-9D77-460A-B08B-490727465A65}"/>
    <dgm:cxn modelId="{51347B22-41D1-4364-A74A-DA3023BB8B8B}" srcId="{693DEF7F-6601-43DF-A5BB-366AD894E09F}" destId="{B82F7E3C-F7A1-425F-BAB9-9D59458C9ED4}" srcOrd="2" destOrd="0" parTransId="{ECFDD2C7-5964-4D71-860A-6CB6491DD6EC}" sibTransId="{7EE9CCAB-446C-45FA-85B2-42AAB4A41056}"/>
    <dgm:cxn modelId="{65CEE572-FC9B-4931-85EA-66AB9DB757E1}" type="presOf" srcId="{EA6B1245-0997-4A4B-98F5-CDA5B542C438}" destId="{423657E8-DA8C-41E0-9CF9-943B145C2C75}" srcOrd="0" destOrd="0" presId="urn:microsoft.com/office/officeart/2009/layout/CircleArrowProcess"/>
    <dgm:cxn modelId="{28B4B0A7-9D16-4769-B944-F5BFC40105F8}" type="presOf" srcId="{B82F7E3C-F7A1-425F-BAB9-9D59458C9ED4}" destId="{732F31C8-A78C-45F7-9663-ADF1E338EDD3}" srcOrd="0" destOrd="0" presId="urn:microsoft.com/office/officeart/2009/layout/CircleArrowProcess"/>
    <dgm:cxn modelId="{F6BB65D0-D467-471F-A576-D19FEF30C142}" type="presOf" srcId="{A405EC92-9723-4F02-AFC1-EBFB9C3D13B5}" destId="{53617058-6E4E-4AEA-B761-943D06CA09AB}" srcOrd="0" destOrd="0" presId="urn:microsoft.com/office/officeart/2009/layout/CircleArrowProcess"/>
    <dgm:cxn modelId="{46E33DDA-6849-4AA0-A0BD-0114B7A78AAD}" srcId="{693DEF7F-6601-43DF-A5BB-366AD894E09F}" destId="{A405EC92-9723-4F02-AFC1-EBFB9C3D13B5}" srcOrd="1" destOrd="0" parTransId="{14B2C835-DC46-4172-986F-DDB9FCCCF779}" sibTransId="{19405F1A-851F-47A0-AECA-0FABAD463EB4}"/>
    <dgm:cxn modelId="{CDF27DB5-BC8D-4416-B809-001CCA69BE16}" type="presParOf" srcId="{E0EB36F9-A09A-4C80-B93F-A3F82BBE22F3}" destId="{006637FF-2CD3-44E4-AD6F-53542ABABA6B}" srcOrd="0" destOrd="0" presId="urn:microsoft.com/office/officeart/2009/layout/CircleArrowProcess"/>
    <dgm:cxn modelId="{AB4668AF-7C27-45BB-96D5-0460934A3497}" type="presParOf" srcId="{006637FF-2CD3-44E4-AD6F-53542ABABA6B}" destId="{7FA7FE9D-0758-4844-A30A-C8257C9764FA}" srcOrd="0" destOrd="0" presId="urn:microsoft.com/office/officeart/2009/layout/CircleArrowProcess"/>
    <dgm:cxn modelId="{A382AF93-EEB3-466F-BF8C-52BB4C3C8869}" type="presParOf" srcId="{E0EB36F9-A09A-4C80-B93F-A3F82BBE22F3}" destId="{423657E8-DA8C-41E0-9CF9-943B145C2C75}" srcOrd="1" destOrd="0" presId="urn:microsoft.com/office/officeart/2009/layout/CircleArrowProcess"/>
    <dgm:cxn modelId="{71E28D8D-8B86-4A67-A99B-D91859907959}" type="presParOf" srcId="{E0EB36F9-A09A-4C80-B93F-A3F82BBE22F3}" destId="{BC9FA157-63FA-49DA-80C4-19E5CD8BCC8E}" srcOrd="2" destOrd="0" presId="urn:microsoft.com/office/officeart/2009/layout/CircleArrowProcess"/>
    <dgm:cxn modelId="{F2E85A0B-87DD-4463-B2E6-DF23FD5887F5}" type="presParOf" srcId="{BC9FA157-63FA-49DA-80C4-19E5CD8BCC8E}" destId="{E3F7EB05-8460-4295-B109-739E37A0AAA3}" srcOrd="0" destOrd="0" presId="urn:microsoft.com/office/officeart/2009/layout/CircleArrowProcess"/>
    <dgm:cxn modelId="{48A5194B-5303-46D9-BB20-78368DC1E42E}" type="presParOf" srcId="{E0EB36F9-A09A-4C80-B93F-A3F82BBE22F3}" destId="{53617058-6E4E-4AEA-B761-943D06CA09AB}" srcOrd="3" destOrd="0" presId="urn:microsoft.com/office/officeart/2009/layout/CircleArrowProcess"/>
    <dgm:cxn modelId="{8E228FDC-B4D7-4CB7-9A91-D3B74BAAE858}" type="presParOf" srcId="{E0EB36F9-A09A-4C80-B93F-A3F82BBE22F3}" destId="{712808B7-6E14-49CF-8094-A7DF0033B1B6}" srcOrd="4" destOrd="0" presId="urn:microsoft.com/office/officeart/2009/layout/CircleArrowProcess"/>
    <dgm:cxn modelId="{E95EB30C-C97B-4C75-990D-88FF1E6EE1D2}" type="presParOf" srcId="{712808B7-6E14-49CF-8094-A7DF0033B1B6}" destId="{3EF408F3-84D3-4C03-9376-16793FE8C988}" srcOrd="0" destOrd="0" presId="urn:microsoft.com/office/officeart/2009/layout/CircleArrowProcess"/>
    <dgm:cxn modelId="{E4C4F96F-D0B3-4D13-A325-9C4164690C2D}" type="presParOf" srcId="{E0EB36F9-A09A-4C80-B93F-A3F82BBE22F3}" destId="{732F31C8-A78C-45F7-9663-ADF1E338EDD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ABA979-E3EF-47D5-941A-D97E50C488D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F64B96-A223-4557-9A13-85A79E55FBA2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分类数据</a:t>
          </a:r>
        </a:p>
      </dgm:t>
    </dgm:pt>
    <dgm:pt modelId="{3D2D4408-4D83-4428-87C7-606BD3EB5C6F}" type="par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D631299E-B4F1-4B18-BF74-A92C9F005460}" type="sib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F112F37D-3DDC-4FBA-BF21-D269A2B55C3F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分类定类</a:t>
          </a:r>
        </a:p>
      </dgm:t>
    </dgm:pt>
    <dgm:pt modelId="{4A983394-CC50-4E8B-AE2A-40FAD0451595}" type="parTrans" cxnId="{9B622DB7-A819-4B1E-B3E6-5361993A9676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ADB4B280-41A2-4977-84FF-EC6304F4ABDB}" type="sibTrans" cxnId="{9B622DB7-A819-4B1E-B3E6-5361993A9676}">
      <dgm:prSet/>
      <dgm:spPr/>
      <dgm:t>
        <a:bodyPr/>
        <a:lstStyle/>
        <a:p>
          <a:endParaRPr lang="zh-CN" altLang="en-US"/>
        </a:p>
      </dgm:t>
    </dgm:pt>
    <dgm:pt modelId="{E2ED1A70-C5E5-482A-A6E5-DC6736A5AD1A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分类定序</a:t>
          </a:r>
        </a:p>
      </dgm:t>
    </dgm:pt>
    <dgm:pt modelId="{3629FBE5-FDFB-43AC-92A8-43EF217AB501}" type="parTrans" cxnId="{8BB02DFF-17AD-454A-8A04-32A939C0A21E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1DEB2FA2-CF63-4E11-94D8-176C509F541D}" type="sibTrans" cxnId="{8BB02DFF-17AD-454A-8A04-32A939C0A21E}">
      <dgm:prSet/>
      <dgm:spPr/>
      <dgm:t>
        <a:bodyPr/>
        <a:lstStyle/>
        <a:p>
          <a:endParaRPr lang="zh-CN" altLang="en-US"/>
        </a:p>
      </dgm:t>
    </dgm:pt>
    <dgm:pt modelId="{F1248323-3484-4636-B736-A859652A8DCA}">
      <dgm:prSet phldrT="[文本]"/>
      <dgm:spPr/>
      <dgm:t>
        <a:bodyPr/>
        <a:lstStyle/>
        <a:p>
          <a:r>
            <a:rPr lang="zh-CN" altLang="en-US" dirty="0"/>
            <a:t>定量数据</a:t>
          </a:r>
        </a:p>
      </dgm:t>
    </dgm:pt>
    <dgm:pt modelId="{CC8153B5-71B0-4A1C-BE35-530ABF2F7D89}" type="par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4C9B5311-2335-46AD-9AB6-E8EFBC934776}" type="sib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690D71AE-267D-4D51-B715-2256636645BE}">
      <dgm:prSet phldrT="[文本]"/>
      <dgm:spPr/>
      <dgm:t>
        <a:bodyPr/>
        <a:lstStyle/>
        <a:p>
          <a:r>
            <a:rPr lang="zh-CN" altLang="en-US" dirty="0"/>
            <a:t>连续值数据</a:t>
          </a:r>
        </a:p>
      </dgm:t>
    </dgm:pt>
    <dgm:pt modelId="{5C5490A0-6831-49ED-AC32-1F983192C055}" type="par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70C09F33-5C40-486D-BD97-F5D908200CB8}" type="sib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0D983F1A-D588-443B-BEF5-0D3C5893C750}">
      <dgm:prSet phldrT="[文本]"/>
      <dgm:spPr/>
      <dgm:t>
        <a:bodyPr/>
        <a:lstStyle/>
        <a:p>
          <a:r>
            <a:rPr lang="zh-CN" altLang="en-US" dirty="0"/>
            <a:t>离散值数据</a:t>
          </a:r>
        </a:p>
      </dgm:t>
    </dgm:pt>
    <dgm:pt modelId="{24D8E61E-2AFF-4B97-9C39-332C0B1797F7}" type="par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07E923BB-01AF-4F90-B5B7-7358E8BE0E53}" type="sib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654D6B37-9AA4-441F-87FB-4EC8ECFDD8DD}" type="pres">
      <dgm:prSet presAssocID="{8CABA979-E3EF-47D5-941A-D97E50C488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20CD84-D64D-4CDD-B1F8-BDA7FECCDFCE}" type="pres">
      <dgm:prSet presAssocID="{73F64B96-A223-4557-9A13-85A79E55FBA2}" presName="root" presStyleCnt="0"/>
      <dgm:spPr/>
    </dgm:pt>
    <dgm:pt modelId="{2AE18090-5963-4187-85BF-9A3623EE3EB8}" type="pres">
      <dgm:prSet presAssocID="{73F64B96-A223-4557-9A13-85A79E55FBA2}" presName="rootComposite" presStyleCnt="0"/>
      <dgm:spPr/>
    </dgm:pt>
    <dgm:pt modelId="{4EB4BC15-E6EB-496F-8628-C87416D2D096}" type="pres">
      <dgm:prSet presAssocID="{73F64B96-A223-4557-9A13-85A79E55FBA2}" presName="rootText" presStyleLbl="node1" presStyleIdx="0" presStyleCnt="2"/>
      <dgm:spPr/>
    </dgm:pt>
    <dgm:pt modelId="{7C3CBCC6-1558-4DDA-A198-68A0CE5F8B02}" type="pres">
      <dgm:prSet presAssocID="{73F64B96-A223-4557-9A13-85A79E55FBA2}" presName="rootConnector" presStyleLbl="node1" presStyleIdx="0" presStyleCnt="2"/>
      <dgm:spPr/>
    </dgm:pt>
    <dgm:pt modelId="{E1FB79E3-2DBA-49F6-AC33-4D27CAC79325}" type="pres">
      <dgm:prSet presAssocID="{73F64B96-A223-4557-9A13-85A79E55FBA2}" presName="childShape" presStyleCnt="0"/>
      <dgm:spPr/>
    </dgm:pt>
    <dgm:pt modelId="{476D8BDE-712D-442F-A306-AC1B1B1556BD}" type="pres">
      <dgm:prSet presAssocID="{4A983394-CC50-4E8B-AE2A-40FAD0451595}" presName="Name13" presStyleLbl="parChTrans1D2" presStyleIdx="0" presStyleCnt="4"/>
      <dgm:spPr/>
    </dgm:pt>
    <dgm:pt modelId="{0BD87FC0-D953-45ED-AEC3-FD0A3DDE1274}" type="pres">
      <dgm:prSet presAssocID="{F112F37D-3DDC-4FBA-BF21-D269A2B55C3F}" presName="childText" presStyleLbl="bgAcc1" presStyleIdx="0" presStyleCnt="4">
        <dgm:presLayoutVars>
          <dgm:bulletEnabled val="1"/>
        </dgm:presLayoutVars>
      </dgm:prSet>
      <dgm:spPr/>
    </dgm:pt>
    <dgm:pt modelId="{7B0A07E0-28CC-45FF-B872-4B0ABAB92AB4}" type="pres">
      <dgm:prSet presAssocID="{3629FBE5-FDFB-43AC-92A8-43EF217AB501}" presName="Name13" presStyleLbl="parChTrans1D2" presStyleIdx="1" presStyleCnt="4"/>
      <dgm:spPr/>
    </dgm:pt>
    <dgm:pt modelId="{88201621-E0CF-4470-8D31-428103DB27AD}" type="pres">
      <dgm:prSet presAssocID="{E2ED1A70-C5E5-482A-A6E5-DC6736A5AD1A}" presName="childText" presStyleLbl="bgAcc1" presStyleIdx="1" presStyleCnt="4">
        <dgm:presLayoutVars>
          <dgm:bulletEnabled val="1"/>
        </dgm:presLayoutVars>
      </dgm:prSet>
      <dgm:spPr/>
    </dgm:pt>
    <dgm:pt modelId="{87EA265F-EA8F-4F8A-B9FB-56B372197236}" type="pres">
      <dgm:prSet presAssocID="{F1248323-3484-4636-B736-A859652A8DCA}" presName="root" presStyleCnt="0"/>
      <dgm:spPr/>
    </dgm:pt>
    <dgm:pt modelId="{02806FEC-4C2C-4526-ACE1-5F52EF083F16}" type="pres">
      <dgm:prSet presAssocID="{F1248323-3484-4636-B736-A859652A8DCA}" presName="rootComposite" presStyleCnt="0"/>
      <dgm:spPr/>
    </dgm:pt>
    <dgm:pt modelId="{DF2D9355-FBE1-44C9-AF0C-EF2C5A92F183}" type="pres">
      <dgm:prSet presAssocID="{F1248323-3484-4636-B736-A859652A8DCA}" presName="rootText" presStyleLbl="node1" presStyleIdx="1" presStyleCnt="2"/>
      <dgm:spPr/>
    </dgm:pt>
    <dgm:pt modelId="{6B8459B2-33F6-40CA-B97D-2903DC65B94E}" type="pres">
      <dgm:prSet presAssocID="{F1248323-3484-4636-B736-A859652A8DCA}" presName="rootConnector" presStyleLbl="node1" presStyleIdx="1" presStyleCnt="2"/>
      <dgm:spPr/>
    </dgm:pt>
    <dgm:pt modelId="{BD466FE8-55BD-4250-A61E-48BD376986CA}" type="pres">
      <dgm:prSet presAssocID="{F1248323-3484-4636-B736-A859652A8DCA}" presName="childShape" presStyleCnt="0"/>
      <dgm:spPr/>
    </dgm:pt>
    <dgm:pt modelId="{DF5BF3E3-82D2-4DB8-B4D7-0A259CF81FFC}" type="pres">
      <dgm:prSet presAssocID="{5C5490A0-6831-49ED-AC32-1F983192C055}" presName="Name13" presStyleLbl="parChTrans1D2" presStyleIdx="2" presStyleCnt="4"/>
      <dgm:spPr/>
    </dgm:pt>
    <dgm:pt modelId="{AD5EC941-6F59-4C0C-9265-C5165B0D441B}" type="pres">
      <dgm:prSet presAssocID="{690D71AE-267D-4D51-B715-2256636645BE}" presName="childText" presStyleLbl="bgAcc1" presStyleIdx="2" presStyleCnt="4">
        <dgm:presLayoutVars>
          <dgm:bulletEnabled val="1"/>
        </dgm:presLayoutVars>
      </dgm:prSet>
      <dgm:spPr/>
    </dgm:pt>
    <dgm:pt modelId="{D099FD24-947B-4FF1-8C5B-75060799F19F}" type="pres">
      <dgm:prSet presAssocID="{24D8E61E-2AFF-4B97-9C39-332C0B1797F7}" presName="Name13" presStyleLbl="parChTrans1D2" presStyleIdx="3" presStyleCnt="4"/>
      <dgm:spPr/>
    </dgm:pt>
    <dgm:pt modelId="{02B6ED8F-0206-4057-B324-D4896C157921}" type="pres">
      <dgm:prSet presAssocID="{0D983F1A-D588-443B-BEF5-0D3C5893C75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F631202B-3EE2-4871-980E-DA39E4FFCF51}" type="presOf" srcId="{F112F37D-3DDC-4FBA-BF21-D269A2B55C3F}" destId="{0BD87FC0-D953-45ED-AEC3-FD0A3DDE1274}" srcOrd="0" destOrd="0" presId="urn:microsoft.com/office/officeart/2005/8/layout/hierarchy3"/>
    <dgm:cxn modelId="{E2331333-E44F-4921-9D97-BE0E83A8249F}" type="presOf" srcId="{24D8E61E-2AFF-4B97-9C39-332C0B1797F7}" destId="{D099FD24-947B-4FF1-8C5B-75060799F19F}" srcOrd="0" destOrd="0" presId="urn:microsoft.com/office/officeart/2005/8/layout/hierarchy3"/>
    <dgm:cxn modelId="{C63BAF33-08EA-416E-B75D-08D58197B53F}" srcId="{F1248323-3484-4636-B736-A859652A8DCA}" destId="{0D983F1A-D588-443B-BEF5-0D3C5893C750}" srcOrd="1" destOrd="0" parTransId="{24D8E61E-2AFF-4B97-9C39-332C0B1797F7}" sibTransId="{07E923BB-01AF-4F90-B5B7-7358E8BE0E53}"/>
    <dgm:cxn modelId="{680AF75F-8D60-44AF-9218-C9F8B89826DD}" type="presOf" srcId="{73F64B96-A223-4557-9A13-85A79E55FBA2}" destId="{7C3CBCC6-1558-4DDA-A198-68A0CE5F8B02}" srcOrd="1" destOrd="0" presId="urn:microsoft.com/office/officeart/2005/8/layout/hierarchy3"/>
    <dgm:cxn modelId="{55FC0542-606B-4135-BE57-A23FDE4E0BC3}" type="presOf" srcId="{690D71AE-267D-4D51-B715-2256636645BE}" destId="{AD5EC941-6F59-4C0C-9265-C5165B0D441B}" srcOrd="0" destOrd="0" presId="urn:microsoft.com/office/officeart/2005/8/layout/hierarchy3"/>
    <dgm:cxn modelId="{D81C974E-1CBE-4CB0-96CF-D720604A31AC}" type="presOf" srcId="{E2ED1A70-C5E5-482A-A6E5-DC6736A5AD1A}" destId="{88201621-E0CF-4470-8D31-428103DB27AD}" srcOrd="0" destOrd="0" presId="urn:microsoft.com/office/officeart/2005/8/layout/hierarchy3"/>
    <dgm:cxn modelId="{04DC4D78-94C5-4C64-A03F-B62F3B8A30AF}" type="presOf" srcId="{3629FBE5-FDFB-43AC-92A8-43EF217AB501}" destId="{7B0A07E0-28CC-45FF-B872-4B0ABAB92AB4}" srcOrd="0" destOrd="0" presId="urn:microsoft.com/office/officeart/2005/8/layout/hierarchy3"/>
    <dgm:cxn modelId="{19A7087F-25AD-4F2D-9F29-CC034B121226}" type="presOf" srcId="{0D983F1A-D588-443B-BEF5-0D3C5893C750}" destId="{02B6ED8F-0206-4057-B324-D4896C157921}" srcOrd="0" destOrd="0" presId="urn:microsoft.com/office/officeart/2005/8/layout/hierarchy3"/>
    <dgm:cxn modelId="{0F670E84-E8E0-4F41-A5D0-DF7B1945AE40}" type="presOf" srcId="{F1248323-3484-4636-B736-A859652A8DCA}" destId="{DF2D9355-FBE1-44C9-AF0C-EF2C5A92F183}" srcOrd="0" destOrd="0" presId="urn:microsoft.com/office/officeart/2005/8/layout/hierarchy3"/>
    <dgm:cxn modelId="{04330D86-AAFB-4E6C-9B7C-1A2D72C6E215}" type="presOf" srcId="{4A983394-CC50-4E8B-AE2A-40FAD0451595}" destId="{476D8BDE-712D-442F-A306-AC1B1B1556BD}" srcOrd="0" destOrd="0" presId="urn:microsoft.com/office/officeart/2005/8/layout/hierarchy3"/>
    <dgm:cxn modelId="{FEA3259D-8C7B-4E3E-AF02-847B467C73F4}" srcId="{8CABA979-E3EF-47D5-941A-D97E50C488D0}" destId="{73F64B96-A223-4557-9A13-85A79E55FBA2}" srcOrd="0" destOrd="0" parTransId="{3D2D4408-4D83-4428-87C7-606BD3EB5C6F}" sibTransId="{D631299E-B4F1-4B18-BF74-A92C9F005460}"/>
    <dgm:cxn modelId="{D2F233A7-3531-4361-BF7A-F61AF84D03D5}" srcId="{F1248323-3484-4636-B736-A859652A8DCA}" destId="{690D71AE-267D-4D51-B715-2256636645BE}" srcOrd="0" destOrd="0" parTransId="{5C5490A0-6831-49ED-AC32-1F983192C055}" sibTransId="{70C09F33-5C40-486D-BD97-F5D908200CB8}"/>
    <dgm:cxn modelId="{2DD5D5AE-C38E-46B7-8C87-C8709D708584}" srcId="{8CABA979-E3EF-47D5-941A-D97E50C488D0}" destId="{F1248323-3484-4636-B736-A859652A8DCA}" srcOrd="1" destOrd="0" parTransId="{CC8153B5-71B0-4A1C-BE35-530ABF2F7D89}" sibTransId="{4C9B5311-2335-46AD-9AB6-E8EFBC934776}"/>
    <dgm:cxn modelId="{FFC28BB4-5094-4AE3-B770-019C55DBE647}" type="presOf" srcId="{8CABA979-E3EF-47D5-941A-D97E50C488D0}" destId="{654D6B37-9AA4-441F-87FB-4EC8ECFDD8DD}" srcOrd="0" destOrd="0" presId="urn:microsoft.com/office/officeart/2005/8/layout/hierarchy3"/>
    <dgm:cxn modelId="{9B622DB7-A819-4B1E-B3E6-5361993A9676}" srcId="{73F64B96-A223-4557-9A13-85A79E55FBA2}" destId="{F112F37D-3DDC-4FBA-BF21-D269A2B55C3F}" srcOrd="0" destOrd="0" parTransId="{4A983394-CC50-4E8B-AE2A-40FAD0451595}" sibTransId="{ADB4B280-41A2-4977-84FF-EC6304F4ABDB}"/>
    <dgm:cxn modelId="{D940F6DC-8944-4C1A-8AFA-7873E94526EE}" type="presOf" srcId="{F1248323-3484-4636-B736-A859652A8DCA}" destId="{6B8459B2-33F6-40CA-B97D-2903DC65B94E}" srcOrd="1" destOrd="0" presId="urn:microsoft.com/office/officeart/2005/8/layout/hierarchy3"/>
    <dgm:cxn modelId="{E3DC8CF0-DE9A-49E4-8A31-8EF6A6AC0D1B}" type="presOf" srcId="{73F64B96-A223-4557-9A13-85A79E55FBA2}" destId="{4EB4BC15-E6EB-496F-8628-C87416D2D096}" srcOrd="0" destOrd="0" presId="urn:microsoft.com/office/officeart/2005/8/layout/hierarchy3"/>
    <dgm:cxn modelId="{50B851F8-A0F2-4CFD-8CD1-63DDCC2B382E}" type="presOf" srcId="{5C5490A0-6831-49ED-AC32-1F983192C055}" destId="{DF5BF3E3-82D2-4DB8-B4D7-0A259CF81FFC}" srcOrd="0" destOrd="0" presId="urn:microsoft.com/office/officeart/2005/8/layout/hierarchy3"/>
    <dgm:cxn modelId="{8BB02DFF-17AD-454A-8A04-32A939C0A21E}" srcId="{73F64B96-A223-4557-9A13-85A79E55FBA2}" destId="{E2ED1A70-C5E5-482A-A6E5-DC6736A5AD1A}" srcOrd="1" destOrd="0" parTransId="{3629FBE5-FDFB-43AC-92A8-43EF217AB501}" sibTransId="{1DEB2FA2-CF63-4E11-94D8-176C509F541D}"/>
    <dgm:cxn modelId="{4772D030-9FA4-4A06-A507-76BBDF8B6F1D}" type="presParOf" srcId="{654D6B37-9AA4-441F-87FB-4EC8ECFDD8DD}" destId="{B820CD84-D64D-4CDD-B1F8-BDA7FECCDFCE}" srcOrd="0" destOrd="0" presId="urn:microsoft.com/office/officeart/2005/8/layout/hierarchy3"/>
    <dgm:cxn modelId="{45FD87CC-1525-4380-9CC7-38FA028C11EB}" type="presParOf" srcId="{B820CD84-D64D-4CDD-B1F8-BDA7FECCDFCE}" destId="{2AE18090-5963-4187-85BF-9A3623EE3EB8}" srcOrd="0" destOrd="0" presId="urn:microsoft.com/office/officeart/2005/8/layout/hierarchy3"/>
    <dgm:cxn modelId="{BDBBBB48-F1E3-4ED7-ACA6-DFE02E079EC4}" type="presParOf" srcId="{2AE18090-5963-4187-85BF-9A3623EE3EB8}" destId="{4EB4BC15-E6EB-496F-8628-C87416D2D096}" srcOrd="0" destOrd="0" presId="urn:microsoft.com/office/officeart/2005/8/layout/hierarchy3"/>
    <dgm:cxn modelId="{E79BF7A4-C7DF-4022-956B-CA31DF910A0C}" type="presParOf" srcId="{2AE18090-5963-4187-85BF-9A3623EE3EB8}" destId="{7C3CBCC6-1558-4DDA-A198-68A0CE5F8B02}" srcOrd="1" destOrd="0" presId="urn:microsoft.com/office/officeart/2005/8/layout/hierarchy3"/>
    <dgm:cxn modelId="{F3616C85-B4A0-436C-931B-D345B3B9E79C}" type="presParOf" srcId="{B820CD84-D64D-4CDD-B1F8-BDA7FECCDFCE}" destId="{E1FB79E3-2DBA-49F6-AC33-4D27CAC79325}" srcOrd="1" destOrd="0" presId="urn:microsoft.com/office/officeart/2005/8/layout/hierarchy3"/>
    <dgm:cxn modelId="{268F1781-37A5-405F-AAAE-212954C7C667}" type="presParOf" srcId="{E1FB79E3-2DBA-49F6-AC33-4D27CAC79325}" destId="{476D8BDE-712D-442F-A306-AC1B1B1556BD}" srcOrd="0" destOrd="0" presId="urn:microsoft.com/office/officeart/2005/8/layout/hierarchy3"/>
    <dgm:cxn modelId="{29DEEBC8-73CD-4A15-B053-2C6B984B879F}" type="presParOf" srcId="{E1FB79E3-2DBA-49F6-AC33-4D27CAC79325}" destId="{0BD87FC0-D953-45ED-AEC3-FD0A3DDE1274}" srcOrd="1" destOrd="0" presId="urn:microsoft.com/office/officeart/2005/8/layout/hierarchy3"/>
    <dgm:cxn modelId="{B141A467-6195-43E2-AFEF-A47993F5B95A}" type="presParOf" srcId="{E1FB79E3-2DBA-49F6-AC33-4D27CAC79325}" destId="{7B0A07E0-28CC-45FF-B872-4B0ABAB92AB4}" srcOrd="2" destOrd="0" presId="urn:microsoft.com/office/officeart/2005/8/layout/hierarchy3"/>
    <dgm:cxn modelId="{AB6FA4EE-B779-401A-B044-32CDD620B414}" type="presParOf" srcId="{E1FB79E3-2DBA-49F6-AC33-4D27CAC79325}" destId="{88201621-E0CF-4470-8D31-428103DB27AD}" srcOrd="3" destOrd="0" presId="urn:microsoft.com/office/officeart/2005/8/layout/hierarchy3"/>
    <dgm:cxn modelId="{3764C1C9-334D-497F-871F-FDB5E4C85B95}" type="presParOf" srcId="{654D6B37-9AA4-441F-87FB-4EC8ECFDD8DD}" destId="{87EA265F-EA8F-4F8A-B9FB-56B372197236}" srcOrd="1" destOrd="0" presId="urn:microsoft.com/office/officeart/2005/8/layout/hierarchy3"/>
    <dgm:cxn modelId="{381C6403-FC32-4DFD-A915-62FC34595E72}" type="presParOf" srcId="{87EA265F-EA8F-4F8A-B9FB-56B372197236}" destId="{02806FEC-4C2C-4526-ACE1-5F52EF083F16}" srcOrd="0" destOrd="0" presId="urn:microsoft.com/office/officeart/2005/8/layout/hierarchy3"/>
    <dgm:cxn modelId="{0CFE0767-3468-4239-B77F-BF9D477E7375}" type="presParOf" srcId="{02806FEC-4C2C-4526-ACE1-5F52EF083F16}" destId="{DF2D9355-FBE1-44C9-AF0C-EF2C5A92F183}" srcOrd="0" destOrd="0" presId="urn:microsoft.com/office/officeart/2005/8/layout/hierarchy3"/>
    <dgm:cxn modelId="{E99844B9-0D16-4D97-9DAC-C51114EC3845}" type="presParOf" srcId="{02806FEC-4C2C-4526-ACE1-5F52EF083F16}" destId="{6B8459B2-33F6-40CA-B97D-2903DC65B94E}" srcOrd="1" destOrd="0" presId="urn:microsoft.com/office/officeart/2005/8/layout/hierarchy3"/>
    <dgm:cxn modelId="{1DDC6B7A-35FC-4220-AA95-DE279AEABA4D}" type="presParOf" srcId="{87EA265F-EA8F-4F8A-B9FB-56B372197236}" destId="{BD466FE8-55BD-4250-A61E-48BD376986CA}" srcOrd="1" destOrd="0" presId="urn:microsoft.com/office/officeart/2005/8/layout/hierarchy3"/>
    <dgm:cxn modelId="{F780F0EA-48EA-4B4A-B97F-A1C75E541771}" type="presParOf" srcId="{BD466FE8-55BD-4250-A61E-48BD376986CA}" destId="{DF5BF3E3-82D2-4DB8-B4D7-0A259CF81FFC}" srcOrd="0" destOrd="0" presId="urn:microsoft.com/office/officeart/2005/8/layout/hierarchy3"/>
    <dgm:cxn modelId="{32CD2987-BDBD-4D6A-A6AD-A0AEDAD3690A}" type="presParOf" srcId="{BD466FE8-55BD-4250-A61E-48BD376986CA}" destId="{AD5EC941-6F59-4C0C-9265-C5165B0D441B}" srcOrd="1" destOrd="0" presId="urn:microsoft.com/office/officeart/2005/8/layout/hierarchy3"/>
    <dgm:cxn modelId="{80775E14-1F75-4906-849E-322FDADBC97E}" type="presParOf" srcId="{BD466FE8-55BD-4250-A61E-48BD376986CA}" destId="{D099FD24-947B-4FF1-8C5B-75060799F19F}" srcOrd="2" destOrd="0" presId="urn:microsoft.com/office/officeart/2005/8/layout/hierarchy3"/>
    <dgm:cxn modelId="{3C1C85A6-1764-4209-A1B0-98BE56AD53ED}" type="presParOf" srcId="{BD466FE8-55BD-4250-A61E-48BD376986CA}" destId="{02B6ED8F-0206-4057-B324-D4896C1579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A7C7B7-D771-4272-A1EF-0720EBAD12D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4163AB-A02B-48BE-A240-0373E5C4CCF3}">
      <dgm:prSet phldrT="[文本]"/>
      <dgm:spPr/>
      <dgm:t>
        <a:bodyPr/>
        <a:lstStyle/>
        <a:p>
          <a:r>
            <a:rPr lang="zh-CN" altLang="en-US" dirty="0"/>
            <a:t>相关性分析</a:t>
          </a:r>
        </a:p>
      </dgm:t>
    </dgm:pt>
    <dgm:pt modelId="{97B41E90-FF0F-4FF2-809E-16077AFA0D7C}" type="par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DF1A33A8-DF37-4E1C-A405-65779198A492}" type="sib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2DBBC009-E052-462C-8274-510358CB751C}">
      <dgm:prSet phldrT="[文本]"/>
      <dgm:spPr>
        <a:solidFill>
          <a:srgbClr val="FFCC66"/>
        </a:solidFill>
      </dgm:spPr>
      <dgm:t>
        <a:bodyPr/>
        <a:lstStyle/>
        <a:p>
          <a:r>
            <a:rPr lang="zh-CN" altLang="en-US" dirty="0"/>
            <a:t>定量数据 * 定量数据：散点图</a:t>
          </a:r>
        </a:p>
      </dgm:t>
    </dgm:pt>
    <dgm:pt modelId="{CC5A3EC3-643F-4050-B82F-8ACCAF218B94}" type="par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A058C2F7-920C-4125-8F83-1F9705D14D8B}" type="sib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B6BCED6F-95C5-4AC9-A07A-B73B95BA5770}">
      <dgm:prSet phldrT="[文本]"/>
      <dgm:spPr>
        <a:solidFill>
          <a:srgbClr val="FF9933"/>
        </a:solidFill>
      </dgm:spPr>
      <dgm:t>
        <a:bodyPr/>
        <a:lstStyle/>
        <a:p>
          <a:r>
            <a:rPr lang="zh-CN" altLang="en-US" dirty="0"/>
            <a:t>分类数据 * 分类数据：马赛克图</a:t>
          </a:r>
        </a:p>
      </dgm:t>
    </dgm:pt>
    <dgm:pt modelId="{02788439-D5E2-4F46-ADA5-440D5CA4BDEE}" type="par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971A61BC-6D97-4D3C-83FC-422F0CFD5562}" type="sib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3B29B79D-CB59-4779-BB67-4885E0B6EF10}">
      <dgm:prSet phldrT="[文本]"/>
      <dgm:spPr/>
      <dgm:t>
        <a:bodyPr/>
        <a:lstStyle/>
        <a:p>
          <a:r>
            <a:rPr lang="zh-CN" altLang="en-US" dirty="0"/>
            <a:t>分类数据 * 数值数据：柱形图</a:t>
          </a:r>
          <a:r>
            <a:rPr lang="en-US" altLang="zh-CN" dirty="0"/>
            <a:t>/</a:t>
          </a:r>
          <a:r>
            <a:rPr lang="zh-CN" altLang="en-US" dirty="0"/>
            <a:t>箱线图</a:t>
          </a:r>
        </a:p>
      </dgm:t>
    </dgm:pt>
    <dgm:pt modelId="{A4AB3C8B-58B4-4397-835C-6E7AEF4348CE}" type="par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60FE7AD2-BDA4-4361-9647-20FD97D07550}" type="sib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0C20B6C3-E593-42BA-B8EE-F298E9F414F2}" type="pres">
      <dgm:prSet presAssocID="{BFA7C7B7-D771-4272-A1EF-0720EBAD12D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3DFA15-4350-4793-AF9A-5BA60A064037}" type="pres">
      <dgm:prSet presAssocID="{514163AB-A02B-48BE-A240-0373E5C4CCF3}" presName="root1" presStyleCnt="0"/>
      <dgm:spPr/>
    </dgm:pt>
    <dgm:pt modelId="{86F77573-4C2D-4927-BCA4-3C0944617C0B}" type="pres">
      <dgm:prSet presAssocID="{514163AB-A02B-48BE-A240-0373E5C4CCF3}" presName="LevelOneTextNode" presStyleLbl="node0" presStyleIdx="0" presStyleCnt="1">
        <dgm:presLayoutVars>
          <dgm:chPref val="3"/>
        </dgm:presLayoutVars>
      </dgm:prSet>
      <dgm:spPr/>
    </dgm:pt>
    <dgm:pt modelId="{CF49D467-237E-4ABB-BCC7-5434814A3DBE}" type="pres">
      <dgm:prSet presAssocID="{514163AB-A02B-48BE-A240-0373E5C4CCF3}" presName="level2hierChild" presStyleCnt="0"/>
      <dgm:spPr/>
    </dgm:pt>
    <dgm:pt modelId="{24E61EEE-6DDD-4688-AD1A-7FAB7CB067D5}" type="pres">
      <dgm:prSet presAssocID="{CC5A3EC3-643F-4050-B82F-8ACCAF218B94}" presName="conn2-1" presStyleLbl="parChTrans1D2" presStyleIdx="0" presStyleCnt="3"/>
      <dgm:spPr/>
    </dgm:pt>
    <dgm:pt modelId="{36829304-0CE1-4D85-A447-75189E68465F}" type="pres">
      <dgm:prSet presAssocID="{CC5A3EC3-643F-4050-B82F-8ACCAF218B94}" presName="connTx" presStyleLbl="parChTrans1D2" presStyleIdx="0" presStyleCnt="3"/>
      <dgm:spPr/>
    </dgm:pt>
    <dgm:pt modelId="{E830A3CD-FA8C-4421-9D46-5A7FD7881EAE}" type="pres">
      <dgm:prSet presAssocID="{2DBBC009-E052-462C-8274-510358CB751C}" presName="root2" presStyleCnt="0"/>
      <dgm:spPr/>
    </dgm:pt>
    <dgm:pt modelId="{C060800D-D7CF-45C7-9022-B0EFFA625635}" type="pres">
      <dgm:prSet presAssocID="{2DBBC009-E052-462C-8274-510358CB751C}" presName="LevelTwoTextNode" presStyleLbl="node2" presStyleIdx="0" presStyleCnt="3" custScaleX="179942">
        <dgm:presLayoutVars>
          <dgm:chPref val="3"/>
        </dgm:presLayoutVars>
      </dgm:prSet>
      <dgm:spPr/>
    </dgm:pt>
    <dgm:pt modelId="{39E2865B-EF5D-49C8-AC8E-A8C7C71034E9}" type="pres">
      <dgm:prSet presAssocID="{2DBBC009-E052-462C-8274-510358CB751C}" presName="level3hierChild" presStyleCnt="0"/>
      <dgm:spPr/>
    </dgm:pt>
    <dgm:pt modelId="{9BDACB63-E8FF-4195-85B5-F5BCF414AD8D}" type="pres">
      <dgm:prSet presAssocID="{02788439-D5E2-4F46-ADA5-440D5CA4BDEE}" presName="conn2-1" presStyleLbl="parChTrans1D2" presStyleIdx="1" presStyleCnt="3"/>
      <dgm:spPr/>
    </dgm:pt>
    <dgm:pt modelId="{67CF3462-2F87-47EF-A97F-40EE0270C361}" type="pres">
      <dgm:prSet presAssocID="{02788439-D5E2-4F46-ADA5-440D5CA4BDEE}" presName="connTx" presStyleLbl="parChTrans1D2" presStyleIdx="1" presStyleCnt="3"/>
      <dgm:spPr/>
    </dgm:pt>
    <dgm:pt modelId="{38428AEC-69D3-4A74-B936-85D800DBF3C3}" type="pres">
      <dgm:prSet presAssocID="{B6BCED6F-95C5-4AC9-A07A-B73B95BA5770}" presName="root2" presStyleCnt="0"/>
      <dgm:spPr/>
    </dgm:pt>
    <dgm:pt modelId="{4A5B1E60-8912-4C34-8604-97C4959D6C48}" type="pres">
      <dgm:prSet presAssocID="{B6BCED6F-95C5-4AC9-A07A-B73B95BA5770}" presName="LevelTwoTextNode" presStyleLbl="node2" presStyleIdx="1" presStyleCnt="3" custScaleX="190822">
        <dgm:presLayoutVars>
          <dgm:chPref val="3"/>
        </dgm:presLayoutVars>
      </dgm:prSet>
      <dgm:spPr/>
    </dgm:pt>
    <dgm:pt modelId="{30203ABA-F7EF-42F5-AD5B-6034B7E5BEA7}" type="pres">
      <dgm:prSet presAssocID="{B6BCED6F-95C5-4AC9-A07A-B73B95BA5770}" presName="level3hierChild" presStyleCnt="0"/>
      <dgm:spPr/>
    </dgm:pt>
    <dgm:pt modelId="{A6CFEAD5-50FF-41F3-BEB9-F241F335738A}" type="pres">
      <dgm:prSet presAssocID="{A4AB3C8B-58B4-4397-835C-6E7AEF4348CE}" presName="conn2-1" presStyleLbl="parChTrans1D2" presStyleIdx="2" presStyleCnt="3"/>
      <dgm:spPr/>
    </dgm:pt>
    <dgm:pt modelId="{C74E88DB-5D7A-4573-A320-C728AE0386F4}" type="pres">
      <dgm:prSet presAssocID="{A4AB3C8B-58B4-4397-835C-6E7AEF4348CE}" presName="connTx" presStyleLbl="parChTrans1D2" presStyleIdx="2" presStyleCnt="3"/>
      <dgm:spPr/>
    </dgm:pt>
    <dgm:pt modelId="{C43DB478-F036-4A4B-A0CD-E6F74120447F}" type="pres">
      <dgm:prSet presAssocID="{3B29B79D-CB59-4779-BB67-4885E0B6EF10}" presName="root2" presStyleCnt="0"/>
      <dgm:spPr/>
    </dgm:pt>
    <dgm:pt modelId="{7829BDB2-612A-49E3-BF1F-4F030ADDFD96}" type="pres">
      <dgm:prSet presAssocID="{3B29B79D-CB59-4779-BB67-4885E0B6EF10}" presName="LevelTwoTextNode" presStyleLbl="node2" presStyleIdx="2" presStyleCnt="3" custScaleX="212581">
        <dgm:presLayoutVars>
          <dgm:chPref val="3"/>
        </dgm:presLayoutVars>
      </dgm:prSet>
      <dgm:spPr/>
    </dgm:pt>
    <dgm:pt modelId="{94D4BE76-30C8-44D2-B113-6F915D33F9F5}" type="pres">
      <dgm:prSet presAssocID="{3B29B79D-CB59-4779-BB67-4885E0B6EF10}" presName="level3hierChild" presStyleCnt="0"/>
      <dgm:spPr/>
    </dgm:pt>
  </dgm:ptLst>
  <dgm:cxnLst>
    <dgm:cxn modelId="{8D9DC410-9263-437B-8C0D-C46B2FFC7B9E}" type="presOf" srcId="{514163AB-A02B-48BE-A240-0373E5C4CCF3}" destId="{86F77573-4C2D-4927-BCA4-3C0944617C0B}" srcOrd="0" destOrd="0" presId="urn:microsoft.com/office/officeart/2008/layout/HorizontalMultiLevelHierarchy"/>
    <dgm:cxn modelId="{F999192F-AB46-4884-9244-AB2A256A4900}" srcId="{514163AB-A02B-48BE-A240-0373E5C4CCF3}" destId="{2DBBC009-E052-462C-8274-510358CB751C}" srcOrd="0" destOrd="0" parTransId="{CC5A3EC3-643F-4050-B82F-8ACCAF218B94}" sibTransId="{A058C2F7-920C-4125-8F83-1F9705D14D8B}"/>
    <dgm:cxn modelId="{37EC3B36-46B2-4621-834D-290EF99CDD1B}" srcId="{514163AB-A02B-48BE-A240-0373E5C4CCF3}" destId="{3B29B79D-CB59-4779-BB67-4885E0B6EF10}" srcOrd="2" destOrd="0" parTransId="{A4AB3C8B-58B4-4397-835C-6E7AEF4348CE}" sibTransId="{60FE7AD2-BDA4-4361-9647-20FD97D07550}"/>
    <dgm:cxn modelId="{AD40E763-0476-4E42-A7D2-276E566EF517}" type="presOf" srcId="{3B29B79D-CB59-4779-BB67-4885E0B6EF10}" destId="{7829BDB2-612A-49E3-BF1F-4F030ADDFD96}" srcOrd="0" destOrd="0" presId="urn:microsoft.com/office/officeart/2008/layout/HorizontalMultiLevelHierarchy"/>
    <dgm:cxn modelId="{3B4AB34E-D3D7-4992-9EE4-A08DD8E2F33C}" type="presOf" srcId="{2DBBC009-E052-462C-8274-510358CB751C}" destId="{C060800D-D7CF-45C7-9022-B0EFFA625635}" srcOrd="0" destOrd="0" presId="urn:microsoft.com/office/officeart/2008/layout/HorizontalMultiLevelHierarchy"/>
    <dgm:cxn modelId="{3359175A-98A0-4614-9DB8-4D1FAFCAA2E8}" srcId="{514163AB-A02B-48BE-A240-0373E5C4CCF3}" destId="{B6BCED6F-95C5-4AC9-A07A-B73B95BA5770}" srcOrd="1" destOrd="0" parTransId="{02788439-D5E2-4F46-ADA5-440D5CA4BDEE}" sibTransId="{971A61BC-6D97-4D3C-83FC-422F0CFD5562}"/>
    <dgm:cxn modelId="{081FCC7C-5174-4F15-9A33-C6076CCF38D6}" type="presOf" srcId="{B6BCED6F-95C5-4AC9-A07A-B73B95BA5770}" destId="{4A5B1E60-8912-4C34-8604-97C4959D6C48}" srcOrd="0" destOrd="0" presId="urn:microsoft.com/office/officeart/2008/layout/HorizontalMultiLevelHierarchy"/>
    <dgm:cxn modelId="{48AD377D-03F7-4143-AB20-34D41749570E}" type="presOf" srcId="{CC5A3EC3-643F-4050-B82F-8ACCAF218B94}" destId="{24E61EEE-6DDD-4688-AD1A-7FAB7CB067D5}" srcOrd="0" destOrd="0" presId="urn:microsoft.com/office/officeart/2008/layout/HorizontalMultiLevelHierarchy"/>
    <dgm:cxn modelId="{1FFA9781-9C72-42E3-8B77-520A6BA6FE65}" type="presOf" srcId="{A4AB3C8B-58B4-4397-835C-6E7AEF4348CE}" destId="{A6CFEAD5-50FF-41F3-BEB9-F241F335738A}" srcOrd="0" destOrd="0" presId="urn:microsoft.com/office/officeart/2008/layout/HorizontalMultiLevelHierarchy"/>
    <dgm:cxn modelId="{8B06EE83-469C-4D31-ABBD-AA1E4AF84817}" type="presOf" srcId="{02788439-D5E2-4F46-ADA5-440D5CA4BDEE}" destId="{67CF3462-2F87-47EF-A97F-40EE0270C361}" srcOrd="1" destOrd="0" presId="urn:microsoft.com/office/officeart/2008/layout/HorizontalMultiLevelHierarchy"/>
    <dgm:cxn modelId="{577EAC8F-93A6-41ED-9868-2CF07A830FF5}" type="presOf" srcId="{CC5A3EC3-643F-4050-B82F-8ACCAF218B94}" destId="{36829304-0CE1-4D85-A447-75189E68465F}" srcOrd="1" destOrd="0" presId="urn:microsoft.com/office/officeart/2008/layout/HorizontalMultiLevelHierarchy"/>
    <dgm:cxn modelId="{28B37FB8-DDDA-478A-990F-7B76FCFD9E71}" type="presOf" srcId="{A4AB3C8B-58B4-4397-835C-6E7AEF4348CE}" destId="{C74E88DB-5D7A-4573-A320-C728AE0386F4}" srcOrd="1" destOrd="0" presId="urn:microsoft.com/office/officeart/2008/layout/HorizontalMultiLevelHierarchy"/>
    <dgm:cxn modelId="{567BECD6-6BE9-455F-86A6-D0A3B2BFC153}" type="presOf" srcId="{02788439-D5E2-4F46-ADA5-440D5CA4BDEE}" destId="{9BDACB63-E8FF-4195-85B5-F5BCF414AD8D}" srcOrd="0" destOrd="0" presId="urn:microsoft.com/office/officeart/2008/layout/HorizontalMultiLevelHierarchy"/>
    <dgm:cxn modelId="{71AD6CEB-76EA-42ED-A8E6-6996EFA33BE5}" srcId="{BFA7C7B7-D771-4272-A1EF-0720EBAD12D8}" destId="{514163AB-A02B-48BE-A240-0373E5C4CCF3}" srcOrd="0" destOrd="0" parTransId="{97B41E90-FF0F-4FF2-809E-16077AFA0D7C}" sibTransId="{DF1A33A8-DF37-4E1C-A405-65779198A492}"/>
    <dgm:cxn modelId="{E2044FFC-6D4A-440C-97D7-338B9846C038}" type="presOf" srcId="{BFA7C7B7-D771-4272-A1EF-0720EBAD12D8}" destId="{0C20B6C3-E593-42BA-B8EE-F298E9F414F2}" srcOrd="0" destOrd="0" presId="urn:microsoft.com/office/officeart/2008/layout/HorizontalMultiLevelHierarchy"/>
    <dgm:cxn modelId="{674A1E99-B821-4D1E-AD18-959D28945819}" type="presParOf" srcId="{0C20B6C3-E593-42BA-B8EE-F298E9F414F2}" destId="{C03DFA15-4350-4793-AF9A-5BA60A064037}" srcOrd="0" destOrd="0" presId="urn:microsoft.com/office/officeart/2008/layout/HorizontalMultiLevelHierarchy"/>
    <dgm:cxn modelId="{ABC2A9F3-1DC8-4666-B3B1-206202E063AE}" type="presParOf" srcId="{C03DFA15-4350-4793-AF9A-5BA60A064037}" destId="{86F77573-4C2D-4927-BCA4-3C0944617C0B}" srcOrd="0" destOrd="0" presId="urn:microsoft.com/office/officeart/2008/layout/HorizontalMultiLevelHierarchy"/>
    <dgm:cxn modelId="{4425E42B-C165-4B20-A775-76A2BD76A982}" type="presParOf" srcId="{C03DFA15-4350-4793-AF9A-5BA60A064037}" destId="{CF49D467-237E-4ABB-BCC7-5434814A3DBE}" srcOrd="1" destOrd="0" presId="urn:microsoft.com/office/officeart/2008/layout/HorizontalMultiLevelHierarchy"/>
    <dgm:cxn modelId="{E4E44FDD-9FDB-4A00-994A-2B554E250832}" type="presParOf" srcId="{CF49D467-237E-4ABB-BCC7-5434814A3DBE}" destId="{24E61EEE-6DDD-4688-AD1A-7FAB7CB067D5}" srcOrd="0" destOrd="0" presId="urn:microsoft.com/office/officeart/2008/layout/HorizontalMultiLevelHierarchy"/>
    <dgm:cxn modelId="{251E39A9-F91F-4A23-BC3C-2686E1AEB998}" type="presParOf" srcId="{24E61EEE-6DDD-4688-AD1A-7FAB7CB067D5}" destId="{36829304-0CE1-4D85-A447-75189E68465F}" srcOrd="0" destOrd="0" presId="urn:microsoft.com/office/officeart/2008/layout/HorizontalMultiLevelHierarchy"/>
    <dgm:cxn modelId="{7164D9AF-6FE7-4399-AC60-93DF26B796D2}" type="presParOf" srcId="{CF49D467-237E-4ABB-BCC7-5434814A3DBE}" destId="{E830A3CD-FA8C-4421-9D46-5A7FD7881EAE}" srcOrd="1" destOrd="0" presId="urn:microsoft.com/office/officeart/2008/layout/HorizontalMultiLevelHierarchy"/>
    <dgm:cxn modelId="{07B36F55-0197-4073-AFF4-D52718A7D5EF}" type="presParOf" srcId="{E830A3CD-FA8C-4421-9D46-5A7FD7881EAE}" destId="{C060800D-D7CF-45C7-9022-B0EFFA625635}" srcOrd="0" destOrd="0" presId="urn:microsoft.com/office/officeart/2008/layout/HorizontalMultiLevelHierarchy"/>
    <dgm:cxn modelId="{0CB1A546-40C0-476E-9689-40C6F47FA902}" type="presParOf" srcId="{E830A3CD-FA8C-4421-9D46-5A7FD7881EAE}" destId="{39E2865B-EF5D-49C8-AC8E-A8C7C71034E9}" srcOrd="1" destOrd="0" presId="urn:microsoft.com/office/officeart/2008/layout/HorizontalMultiLevelHierarchy"/>
    <dgm:cxn modelId="{6459C8EF-FCD4-4C11-B139-55D7AC359651}" type="presParOf" srcId="{CF49D467-237E-4ABB-BCC7-5434814A3DBE}" destId="{9BDACB63-E8FF-4195-85B5-F5BCF414AD8D}" srcOrd="2" destOrd="0" presId="urn:microsoft.com/office/officeart/2008/layout/HorizontalMultiLevelHierarchy"/>
    <dgm:cxn modelId="{569C87DF-EFEF-4F41-A38E-A588B148E23B}" type="presParOf" srcId="{9BDACB63-E8FF-4195-85B5-F5BCF414AD8D}" destId="{67CF3462-2F87-47EF-A97F-40EE0270C361}" srcOrd="0" destOrd="0" presId="urn:microsoft.com/office/officeart/2008/layout/HorizontalMultiLevelHierarchy"/>
    <dgm:cxn modelId="{9D191EDD-1D65-46B3-BC63-6B96D34F4C4E}" type="presParOf" srcId="{CF49D467-237E-4ABB-BCC7-5434814A3DBE}" destId="{38428AEC-69D3-4A74-B936-85D800DBF3C3}" srcOrd="3" destOrd="0" presId="urn:microsoft.com/office/officeart/2008/layout/HorizontalMultiLevelHierarchy"/>
    <dgm:cxn modelId="{86308067-8F50-424C-8FBA-4520C1F37764}" type="presParOf" srcId="{38428AEC-69D3-4A74-B936-85D800DBF3C3}" destId="{4A5B1E60-8912-4C34-8604-97C4959D6C48}" srcOrd="0" destOrd="0" presId="urn:microsoft.com/office/officeart/2008/layout/HorizontalMultiLevelHierarchy"/>
    <dgm:cxn modelId="{84F72359-6289-43E2-AA95-13563D652022}" type="presParOf" srcId="{38428AEC-69D3-4A74-B936-85D800DBF3C3}" destId="{30203ABA-F7EF-42F5-AD5B-6034B7E5BEA7}" srcOrd="1" destOrd="0" presId="urn:microsoft.com/office/officeart/2008/layout/HorizontalMultiLevelHierarchy"/>
    <dgm:cxn modelId="{83029EDA-ED1D-471F-AC77-6EB6AC626998}" type="presParOf" srcId="{CF49D467-237E-4ABB-BCC7-5434814A3DBE}" destId="{A6CFEAD5-50FF-41F3-BEB9-F241F335738A}" srcOrd="4" destOrd="0" presId="urn:microsoft.com/office/officeart/2008/layout/HorizontalMultiLevelHierarchy"/>
    <dgm:cxn modelId="{A218EDAB-366C-428D-A654-CF71AA8DCC15}" type="presParOf" srcId="{A6CFEAD5-50FF-41F3-BEB9-F241F335738A}" destId="{C74E88DB-5D7A-4573-A320-C728AE0386F4}" srcOrd="0" destOrd="0" presId="urn:microsoft.com/office/officeart/2008/layout/HorizontalMultiLevelHierarchy"/>
    <dgm:cxn modelId="{63D33719-BBF1-464A-B16D-43AF74B7C963}" type="presParOf" srcId="{CF49D467-237E-4ABB-BCC7-5434814A3DBE}" destId="{C43DB478-F036-4A4B-A0CD-E6F74120447F}" srcOrd="5" destOrd="0" presId="urn:microsoft.com/office/officeart/2008/layout/HorizontalMultiLevelHierarchy"/>
    <dgm:cxn modelId="{F2C469F2-6CC4-409F-BC42-80F9460C93A4}" type="presParOf" srcId="{C43DB478-F036-4A4B-A0CD-E6F74120447F}" destId="{7829BDB2-612A-49E3-BF1F-4F030ADDFD96}" srcOrd="0" destOrd="0" presId="urn:microsoft.com/office/officeart/2008/layout/HorizontalMultiLevelHierarchy"/>
    <dgm:cxn modelId="{ADD14E60-4E0A-4163-87B1-7E05ABFCF5CF}" type="presParOf" srcId="{C43DB478-F036-4A4B-A0CD-E6F74120447F}" destId="{94D4BE76-30C8-44D2-B113-6F915D33F9F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4DCD70-B2AB-4B26-BAEC-E38BB09E221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149935-DB8A-4181-BE2F-6D0EAEFD5E52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真实的</a:t>
          </a:r>
        </a:p>
      </dgm:t>
    </dgm:pt>
    <dgm:pt modelId="{6A2B473E-0C09-43E3-A2E9-2830FB0421C7}" type="par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96AE7EDE-53C2-4EDF-A3BC-1B2A58BA159A}" type="sib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4882AF70-5421-4313-A56F-8773856D4DF2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/>
            <a:t>有用的</a:t>
          </a:r>
        </a:p>
      </dgm:t>
    </dgm:pt>
    <dgm:pt modelId="{712DD49B-2FCC-48C2-B015-1EF1915CEBF7}" type="par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7C6B8466-EF00-41F7-BF3A-F817DE46F0F8}" type="sib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2133F4F7-ED03-4C6A-81CD-22776C81B4F4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优美的</a:t>
          </a:r>
        </a:p>
      </dgm:t>
    </dgm:pt>
    <dgm:pt modelId="{73E1D192-551A-4034-93E9-A0CB0BEEA3BA}" type="par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5562B3FA-AE08-47A8-920D-E92E4D77F390}" type="sib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DB724231-97F1-466B-8DF2-DD01376627FA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有见地的</a:t>
          </a:r>
        </a:p>
      </dgm:t>
    </dgm:pt>
    <dgm:pt modelId="{ED6A7E3C-E2B9-4092-B04B-54BB6C914784}" type="par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4C6B2400-2B0E-4A58-9374-5AFEDB8DE173}" type="sib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527B663F-B7D0-49A0-BD11-1FA141238BAE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/>
            <a:t>有启发性的</a:t>
          </a:r>
        </a:p>
      </dgm:t>
    </dgm:pt>
    <dgm:pt modelId="{1A0FB8DB-FD9D-4112-A7B1-0797872C88C6}" type="par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4B851841-65BF-4223-A08F-E26051B6F79E}" type="sib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808A02C6-A6F6-437E-9775-20BA7F6647B8}" type="pres">
      <dgm:prSet presAssocID="{4D4DCD70-B2AB-4B26-BAEC-E38BB09E221F}" presName="cycle" presStyleCnt="0">
        <dgm:presLayoutVars>
          <dgm:dir/>
          <dgm:resizeHandles val="exact"/>
        </dgm:presLayoutVars>
      </dgm:prSet>
      <dgm:spPr/>
    </dgm:pt>
    <dgm:pt modelId="{73013372-F3BC-4166-B176-F91B9E516F2C}" type="pres">
      <dgm:prSet presAssocID="{80149935-DB8A-4181-BE2F-6D0EAEFD5E52}" presName="node" presStyleLbl="node1" presStyleIdx="0" presStyleCnt="5">
        <dgm:presLayoutVars>
          <dgm:bulletEnabled val="1"/>
        </dgm:presLayoutVars>
      </dgm:prSet>
      <dgm:spPr/>
    </dgm:pt>
    <dgm:pt modelId="{F7702336-5042-413D-B7BE-DBB0EFA00D68}" type="pres">
      <dgm:prSet presAssocID="{80149935-DB8A-4181-BE2F-6D0EAEFD5E52}" presName="spNode" presStyleCnt="0"/>
      <dgm:spPr/>
    </dgm:pt>
    <dgm:pt modelId="{D20C423F-45B6-4114-BFDF-F023D5A91A53}" type="pres">
      <dgm:prSet presAssocID="{96AE7EDE-53C2-4EDF-A3BC-1B2A58BA159A}" presName="sibTrans" presStyleLbl="sibTrans1D1" presStyleIdx="0" presStyleCnt="5"/>
      <dgm:spPr/>
    </dgm:pt>
    <dgm:pt modelId="{5BC130F7-2B41-4BB6-9634-26BF72DF16DF}" type="pres">
      <dgm:prSet presAssocID="{4882AF70-5421-4313-A56F-8773856D4DF2}" presName="node" presStyleLbl="node1" presStyleIdx="1" presStyleCnt="5">
        <dgm:presLayoutVars>
          <dgm:bulletEnabled val="1"/>
        </dgm:presLayoutVars>
      </dgm:prSet>
      <dgm:spPr/>
    </dgm:pt>
    <dgm:pt modelId="{585AEBBA-F93B-45DB-BEEF-8235C185EC13}" type="pres">
      <dgm:prSet presAssocID="{4882AF70-5421-4313-A56F-8773856D4DF2}" presName="spNode" presStyleCnt="0"/>
      <dgm:spPr/>
    </dgm:pt>
    <dgm:pt modelId="{8E7E16C0-12AC-4405-81A7-20EA74915BD9}" type="pres">
      <dgm:prSet presAssocID="{7C6B8466-EF00-41F7-BF3A-F817DE46F0F8}" presName="sibTrans" presStyleLbl="sibTrans1D1" presStyleIdx="1" presStyleCnt="5"/>
      <dgm:spPr/>
    </dgm:pt>
    <dgm:pt modelId="{6479D7CD-2593-4C17-A41D-074CA09FCBA9}" type="pres">
      <dgm:prSet presAssocID="{2133F4F7-ED03-4C6A-81CD-22776C81B4F4}" presName="node" presStyleLbl="node1" presStyleIdx="2" presStyleCnt="5">
        <dgm:presLayoutVars>
          <dgm:bulletEnabled val="1"/>
        </dgm:presLayoutVars>
      </dgm:prSet>
      <dgm:spPr/>
    </dgm:pt>
    <dgm:pt modelId="{62CAD767-4B7C-41B9-B3ED-08B5E2A74718}" type="pres">
      <dgm:prSet presAssocID="{2133F4F7-ED03-4C6A-81CD-22776C81B4F4}" presName="spNode" presStyleCnt="0"/>
      <dgm:spPr/>
    </dgm:pt>
    <dgm:pt modelId="{218AF4B8-918A-475F-9759-D7D63934A016}" type="pres">
      <dgm:prSet presAssocID="{5562B3FA-AE08-47A8-920D-E92E4D77F390}" presName="sibTrans" presStyleLbl="sibTrans1D1" presStyleIdx="2" presStyleCnt="5"/>
      <dgm:spPr/>
    </dgm:pt>
    <dgm:pt modelId="{EFEA6FEB-732C-4425-BC0C-8FD7C2C0D316}" type="pres">
      <dgm:prSet presAssocID="{DB724231-97F1-466B-8DF2-DD01376627FA}" presName="node" presStyleLbl="node1" presStyleIdx="3" presStyleCnt="5">
        <dgm:presLayoutVars>
          <dgm:bulletEnabled val="1"/>
        </dgm:presLayoutVars>
      </dgm:prSet>
      <dgm:spPr/>
    </dgm:pt>
    <dgm:pt modelId="{33532268-22C0-45D9-B45D-3139576AF43C}" type="pres">
      <dgm:prSet presAssocID="{DB724231-97F1-466B-8DF2-DD01376627FA}" presName="spNode" presStyleCnt="0"/>
      <dgm:spPr/>
    </dgm:pt>
    <dgm:pt modelId="{F472A56C-A2E8-4CFD-9CA0-46DC8EE398E7}" type="pres">
      <dgm:prSet presAssocID="{4C6B2400-2B0E-4A58-9374-5AFEDB8DE173}" presName="sibTrans" presStyleLbl="sibTrans1D1" presStyleIdx="3" presStyleCnt="5"/>
      <dgm:spPr/>
    </dgm:pt>
    <dgm:pt modelId="{2D3A3EF6-CA6F-416D-A221-EDECE3282521}" type="pres">
      <dgm:prSet presAssocID="{527B663F-B7D0-49A0-BD11-1FA141238BAE}" presName="node" presStyleLbl="node1" presStyleIdx="4" presStyleCnt="5">
        <dgm:presLayoutVars>
          <dgm:bulletEnabled val="1"/>
        </dgm:presLayoutVars>
      </dgm:prSet>
      <dgm:spPr/>
    </dgm:pt>
    <dgm:pt modelId="{1882C311-A892-4B3F-A5D2-583FFA1F8222}" type="pres">
      <dgm:prSet presAssocID="{527B663F-B7D0-49A0-BD11-1FA141238BAE}" presName="spNode" presStyleCnt="0"/>
      <dgm:spPr/>
    </dgm:pt>
    <dgm:pt modelId="{CF98B584-1605-4ADF-A786-A95144836CA4}" type="pres">
      <dgm:prSet presAssocID="{4B851841-65BF-4223-A08F-E26051B6F79E}" presName="sibTrans" presStyleLbl="sibTrans1D1" presStyleIdx="4" presStyleCnt="5"/>
      <dgm:spPr/>
    </dgm:pt>
  </dgm:ptLst>
  <dgm:cxnLst>
    <dgm:cxn modelId="{5BFBF503-CE06-467B-B1F9-59364A6409A4}" type="presOf" srcId="{4B851841-65BF-4223-A08F-E26051B6F79E}" destId="{CF98B584-1605-4ADF-A786-A95144836CA4}" srcOrd="0" destOrd="0" presId="urn:microsoft.com/office/officeart/2005/8/layout/cycle6"/>
    <dgm:cxn modelId="{A60F8409-A1AD-459D-B6FC-9473C5D1868E}" type="presOf" srcId="{2133F4F7-ED03-4C6A-81CD-22776C81B4F4}" destId="{6479D7CD-2593-4C17-A41D-074CA09FCBA9}" srcOrd="0" destOrd="0" presId="urn:microsoft.com/office/officeart/2005/8/layout/cycle6"/>
    <dgm:cxn modelId="{53BE6E17-8019-4EF5-A653-CE0E2DD60271}" srcId="{4D4DCD70-B2AB-4B26-BAEC-E38BB09E221F}" destId="{527B663F-B7D0-49A0-BD11-1FA141238BAE}" srcOrd="4" destOrd="0" parTransId="{1A0FB8DB-FD9D-4112-A7B1-0797872C88C6}" sibTransId="{4B851841-65BF-4223-A08F-E26051B6F79E}"/>
    <dgm:cxn modelId="{16321523-E9D2-4D85-BF1E-1DBCC613CD8E}" srcId="{4D4DCD70-B2AB-4B26-BAEC-E38BB09E221F}" destId="{2133F4F7-ED03-4C6A-81CD-22776C81B4F4}" srcOrd="2" destOrd="0" parTransId="{73E1D192-551A-4034-93E9-A0CB0BEEA3BA}" sibTransId="{5562B3FA-AE08-47A8-920D-E92E4D77F390}"/>
    <dgm:cxn modelId="{5160842D-4544-450A-AB9C-4452D8AF1170}" type="presOf" srcId="{80149935-DB8A-4181-BE2F-6D0EAEFD5E52}" destId="{73013372-F3BC-4166-B176-F91B9E516F2C}" srcOrd="0" destOrd="0" presId="urn:microsoft.com/office/officeart/2005/8/layout/cycle6"/>
    <dgm:cxn modelId="{1961A142-92EE-424C-B599-FA41C25BA68D}" type="presOf" srcId="{4D4DCD70-B2AB-4B26-BAEC-E38BB09E221F}" destId="{808A02C6-A6F6-437E-9775-20BA7F6647B8}" srcOrd="0" destOrd="0" presId="urn:microsoft.com/office/officeart/2005/8/layout/cycle6"/>
    <dgm:cxn modelId="{31FE5B64-1705-4F1A-858F-C5B2BEE9478E}" type="presOf" srcId="{4C6B2400-2B0E-4A58-9374-5AFEDB8DE173}" destId="{F472A56C-A2E8-4CFD-9CA0-46DC8EE398E7}" srcOrd="0" destOrd="0" presId="urn:microsoft.com/office/officeart/2005/8/layout/cycle6"/>
    <dgm:cxn modelId="{FBACC374-C56F-464E-9638-F2EAAE8E3C58}" srcId="{4D4DCD70-B2AB-4B26-BAEC-E38BB09E221F}" destId="{DB724231-97F1-466B-8DF2-DD01376627FA}" srcOrd="3" destOrd="0" parTransId="{ED6A7E3C-E2B9-4092-B04B-54BB6C914784}" sibTransId="{4C6B2400-2B0E-4A58-9374-5AFEDB8DE173}"/>
    <dgm:cxn modelId="{24001496-C1DC-49EE-8074-49AF21EE2697}" type="presOf" srcId="{96AE7EDE-53C2-4EDF-A3BC-1B2A58BA159A}" destId="{D20C423F-45B6-4114-BFDF-F023D5A91A53}" srcOrd="0" destOrd="0" presId="urn:microsoft.com/office/officeart/2005/8/layout/cycle6"/>
    <dgm:cxn modelId="{15832F9B-CDD7-4988-A283-E6CDB1A77E9A}" type="presOf" srcId="{527B663F-B7D0-49A0-BD11-1FA141238BAE}" destId="{2D3A3EF6-CA6F-416D-A221-EDECE3282521}" srcOrd="0" destOrd="0" presId="urn:microsoft.com/office/officeart/2005/8/layout/cycle6"/>
    <dgm:cxn modelId="{AADB71A4-020F-4581-9E6D-44095462C759}" type="presOf" srcId="{4882AF70-5421-4313-A56F-8773856D4DF2}" destId="{5BC130F7-2B41-4BB6-9634-26BF72DF16DF}" srcOrd="0" destOrd="0" presId="urn:microsoft.com/office/officeart/2005/8/layout/cycle6"/>
    <dgm:cxn modelId="{875474AA-7DE6-4B81-9B66-B2CE082AC1D5}" srcId="{4D4DCD70-B2AB-4B26-BAEC-E38BB09E221F}" destId="{4882AF70-5421-4313-A56F-8773856D4DF2}" srcOrd="1" destOrd="0" parTransId="{712DD49B-2FCC-48C2-B015-1EF1915CEBF7}" sibTransId="{7C6B8466-EF00-41F7-BF3A-F817DE46F0F8}"/>
    <dgm:cxn modelId="{A7C562AE-5860-4299-8310-3F2C9C526B11}" srcId="{4D4DCD70-B2AB-4B26-BAEC-E38BB09E221F}" destId="{80149935-DB8A-4181-BE2F-6D0EAEFD5E52}" srcOrd="0" destOrd="0" parTransId="{6A2B473E-0C09-43E3-A2E9-2830FB0421C7}" sibTransId="{96AE7EDE-53C2-4EDF-A3BC-1B2A58BA159A}"/>
    <dgm:cxn modelId="{390F52BA-986B-4035-80CB-90FCE16F3E04}" type="presOf" srcId="{DB724231-97F1-466B-8DF2-DD01376627FA}" destId="{EFEA6FEB-732C-4425-BC0C-8FD7C2C0D316}" srcOrd="0" destOrd="0" presId="urn:microsoft.com/office/officeart/2005/8/layout/cycle6"/>
    <dgm:cxn modelId="{B46472D4-76B1-4716-A061-D6699A9FEA22}" type="presOf" srcId="{5562B3FA-AE08-47A8-920D-E92E4D77F390}" destId="{218AF4B8-918A-475F-9759-D7D63934A016}" srcOrd="0" destOrd="0" presId="urn:microsoft.com/office/officeart/2005/8/layout/cycle6"/>
    <dgm:cxn modelId="{A5ED17ED-A01B-40A9-B4B3-E77B87717166}" type="presOf" srcId="{7C6B8466-EF00-41F7-BF3A-F817DE46F0F8}" destId="{8E7E16C0-12AC-4405-81A7-20EA74915BD9}" srcOrd="0" destOrd="0" presId="urn:microsoft.com/office/officeart/2005/8/layout/cycle6"/>
    <dgm:cxn modelId="{34E692F3-D48A-4237-A9D7-DF4FA1E2C2F2}" type="presParOf" srcId="{808A02C6-A6F6-437E-9775-20BA7F6647B8}" destId="{73013372-F3BC-4166-B176-F91B9E516F2C}" srcOrd="0" destOrd="0" presId="urn:microsoft.com/office/officeart/2005/8/layout/cycle6"/>
    <dgm:cxn modelId="{8ABB040E-D0AB-43CF-A462-1E27434F807B}" type="presParOf" srcId="{808A02C6-A6F6-437E-9775-20BA7F6647B8}" destId="{F7702336-5042-413D-B7BE-DBB0EFA00D68}" srcOrd="1" destOrd="0" presId="urn:microsoft.com/office/officeart/2005/8/layout/cycle6"/>
    <dgm:cxn modelId="{FEF34980-667E-4BCC-A669-98DF8AF3E89B}" type="presParOf" srcId="{808A02C6-A6F6-437E-9775-20BA7F6647B8}" destId="{D20C423F-45B6-4114-BFDF-F023D5A91A53}" srcOrd="2" destOrd="0" presId="urn:microsoft.com/office/officeart/2005/8/layout/cycle6"/>
    <dgm:cxn modelId="{E1609094-ED3F-41B5-8A02-6EFC63D2EAFB}" type="presParOf" srcId="{808A02C6-A6F6-437E-9775-20BA7F6647B8}" destId="{5BC130F7-2B41-4BB6-9634-26BF72DF16DF}" srcOrd="3" destOrd="0" presId="urn:microsoft.com/office/officeart/2005/8/layout/cycle6"/>
    <dgm:cxn modelId="{DBD54DCC-7093-4552-A287-7F8213FEECC1}" type="presParOf" srcId="{808A02C6-A6F6-437E-9775-20BA7F6647B8}" destId="{585AEBBA-F93B-45DB-BEEF-8235C185EC13}" srcOrd="4" destOrd="0" presId="urn:microsoft.com/office/officeart/2005/8/layout/cycle6"/>
    <dgm:cxn modelId="{18819E61-B2E3-4133-AAA2-3D8A536CF110}" type="presParOf" srcId="{808A02C6-A6F6-437E-9775-20BA7F6647B8}" destId="{8E7E16C0-12AC-4405-81A7-20EA74915BD9}" srcOrd="5" destOrd="0" presId="urn:microsoft.com/office/officeart/2005/8/layout/cycle6"/>
    <dgm:cxn modelId="{22F92426-982C-467B-AABA-31F5345AA50A}" type="presParOf" srcId="{808A02C6-A6F6-437E-9775-20BA7F6647B8}" destId="{6479D7CD-2593-4C17-A41D-074CA09FCBA9}" srcOrd="6" destOrd="0" presId="urn:microsoft.com/office/officeart/2005/8/layout/cycle6"/>
    <dgm:cxn modelId="{05D71C51-028C-4FA3-8B00-00F7D0887B3C}" type="presParOf" srcId="{808A02C6-A6F6-437E-9775-20BA7F6647B8}" destId="{62CAD767-4B7C-41B9-B3ED-08B5E2A74718}" srcOrd="7" destOrd="0" presId="urn:microsoft.com/office/officeart/2005/8/layout/cycle6"/>
    <dgm:cxn modelId="{C79DBFB0-9639-4CEA-8190-E14B30A57D40}" type="presParOf" srcId="{808A02C6-A6F6-437E-9775-20BA7F6647B8}" destId="{218AF4B8-918A-475F-9759-D7D63934A016}" srcOrd="8" destOrd="0" presId="urn:microsoft.com/office/officeart/2005/8/layout/cycle6"/>
    <dgm:cxn modelId="{04C99145-E387-40D9-A284-BC69AF65AF59}" type="presParOf" srcId="{808A02C6-A6F6-437E-9775-20BA7F6647B8}" destId="{EFEA6FEB-732C-4425-BC0C-8FD7C2C0D316}" srcOrd="9" destOrd="0" presId="urn:microsoft.com/office/officeart/2005/8/layout/cycle6"/>
    <dgm:cxn modelId="{14822666-657C-44E0-9118-3647E09EB4B7}" type="presParOf" srcId="{808A02C6-A6F6-437E-9775-20BA7F6647B8}" destId="{33532268-22C0-45D9-B45D-3139576AF43C}" srcOrd="10" destOrd="0" presId="urn:microsoft.com/office/officeart/2005/8/layout/cycle6"/>
    <dgm:cxn modelId="{310C242B-118A-4B8F-81AF-E67830EEBF1A}" type="presParOf" srcId="{808A02C6-A6F6-437E-9775-20BA7F6647B8}" destId="{F472A56C-A2E8-4CFD-9CA0-46DC8EE398E7}" srcOrd="11" destOrd="0" presId="urn:microsoft.com/office/officeart/2005/8/layout/cycle6"/>
    <dgm:cxn modelId="{64C633CE-5418-4BED-97C4-506CA20A143D}" type="presParOf" srcId="{808A02C6-A6F6-437E-9775-20BA7F6647B8}" destId="{2D3A3EF6-CA6F-416D-A221-EDECE3282521}" srcOrd="12" destOrd="0" presId="urn:microsoft.com/office/officeart/2005/8/layout/cycle6"/>
    <dgm:cxn modelId="{A88D7F6C-3730-456D-B55F-1C6CA3E16109}" type="presParOf" srcId="{808A02C6-A6F6-437E-9775-20BA7F6647B8}" destId="{1882C311-A892-4B3F-A5D2-583FFA1F8222}" srcOrd="13" destOrd="0" presId="urn:microsoft.com/office/officeart/2005/8/layout/cycle6"/>
    <dgm:cxn modelId="{21A57E3A-D9D8-4704-A057-656E585F28CD}" type="presParOf" srcId="{808A02C6-A6F6-437E-9775-20BA7F6647B8}" destId="{CF98B584-1605-4ADF-A786-A95144836CA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7A1197-F2B8-4FB6-9405-D3C92DDE656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96B0D18-0370-4BB1-8EBD-21B54F87E687}">
      <dgm:prSet phldrT="[文本]"/>
      <dgm:spPr/>
      <dgm:t>
        <a:bodyPr/>
        <a:lstStyle/>
        <a:p>
          <a:r>
            <a:rPr lang="en-US" altLang="zh-CN" dirty="0"/>
            <a:t>DATA WRANGLING</a:t>
          </a:r>
          <a:endParaRPr lang="zh-CN" altLang="en-US" dirty="0"/>
        </a:p>
      </dgm:t>
    </dgm:pt>
    <dgm:pt modelId="{5A5B6ABD-B723-4C7F-8590-F03724AE4C1A}" type="par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FE7BA83-8554-4F8F-BD91-38FD8A2BC727}" type="sib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037BD8E-05A9-4402-955D-009B6D4BC945}">
      <dgm:prSet phldrT="[文本]"/>
      <dgm:spPr>
        <a:solidFill>
          <a:srgbClr val="FF9933">
            <a:alpha val="50000"/>
          </a:srgbClr>
        </a:solidFill>
      </dgm:spPr>
      <dgm:t>
        <a:bodyPr/>
        <a:lstStyle/>
        <a:p>
          <a:r>
            <a:rPr lang="en-US" altLang="zh-CN" dirty="0"/>
            <a:t>DATA VISUALIZATION</a:t>
          </a:r>
          <a:endParaRPr lang="zh-CN" altLang="en-US" dirty="0"/>
        </a:p>
      </dgm:t>
    </dgm:pt>
    <dgm:pt modelId="{CD0CA6AC-F9E9-4C8D-85AC-75B7E61422AC}" type="par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97E5D55A-CA47-469D-A0FE-431BDF4D5CCA}" type="sib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A3B67F45-149E-429A-98A1-2DD3C5DCB5BA}">
      <dgm:prSet phldrT="[文本]"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altLang="zh-CN" dirty="0"/>
            <a:t>EXPLORATORY DATA ANALYSIS</a:t>
          </a:r>
          <a:endParaRPr lang="zh-CN" altLang="en-US" dirty="0"/>
        </a:p>
      </dgm:t>
    </dgm:pt>
    <dgm:pt modelId="{A8548101-7BF1-46E3-A4E1-D4674BFD7774}" type="par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7021947C-51BE-4E9F-996B-62BF568078F5}" type="sib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BDB1C7E8-8AE1-4663-88D6-376AD1F68DD6}" type="pres">
      <dgm:prSet presAssocID="{8D7A1197-F2B8-4FB6-9405-D3C92DDE6561}" presName="compositeShape" presStyleCnt="0">
        <dgm:presLayoutVars>
          <dgm:chMax val="7"/>
          <dgm:dir/>
          <dgm:resizeHandles val="exact"/>
        </dgm:presLayoutVars>
      </dgm:prSet>
      <dgm:spPr/>
    </dgm:pt>
    <dgm:pt modelId="{C2DB0B4A-EDDA-4ED0-A901-E3A3EE11BD09}" type="pres">
      <dgm:prSet presAssocID="{796B0D18-0370-4BB1-8EBD-21B54F87E687}" presName="circ1" presStyleLbl="vennNode1" presStyleIdx="0" presStyleCnt="3"/>
      <dgm:spPr/>
    </dgm:pt>
    <dgm:pt modelId="{6CDF5C6F-516F-4784-A680-A776968716A4}" type="pres">
      <dgm:prSet presAssocID="{796B0D18-0370-4BB1-8EBD-21B54F87E68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8641B4D-6B78-4BBD-A575-CC3379115186}" type="pres">
      <dgm:prSet presAssocID="{9037BD8E-05A9-4402-955D-009B6D4BC945}" presName="circ2" presStyleLbl="vennNode1" presStyleIdx="1" presStyleCnt="3"/>
      <dgm:spPr/>
    </dgm:pt>
    <dgm:pt modelId="{57D8DACC-04C8-4307-989D-89DA624E93F1}" type="pres">
      <dgm:prSet presAssocID="{9037BD8E-05A9-4402-955D-009B6D4BC9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57E142-A94A-435C-A8E6-4DB938B118D6}" type="pres">
      <dgm:prSet presAssocID="{A3B67F45-149E-429A-98A1-2DD3C5DCB5BA}" presName="circ3" presStyleLbl="vennNode1" presStyleIdx="2" presStyleCnt="3"/>
      <dgm:spPr/>
    </dgm:pt>
    <dgm:pt modelId="{36475A02-F8FF-4501-9C72-EAFFB1D47102}" type="pres">
      <dgm:prSet presAssocID="{A3B67F45-149E-429A-98A1-2DD3C5DCB5B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55BA610-A3A4-4950-851E-5F3D58D01BD6}" type="presOf" srcId="{A3B67F45-149E-429A-98A1-2DD3C5DCB5BA}" destId="{36475A02-F8FF-4501-9C72-EAFFB1D47102}" srcOrd="1" destOrd="0" presId="urn:microsoft.com/office/officeart/2005/8/layout/venn1"/>
    <dgm:cxn modelId="{9F092921-2614-42B3-92BB-70C4122D0A8B}" type="presOf" srcId="{796B0D18-0370-4BB1-8EBD-21B54F87E687}" destId="{6CDF5C6F-516F-4784-A680-A776968716A4}" srcOrd="1" destOrd="0" presId="urn:microsoft.com/office/officeart/2005/8/layout/venn1"/>
    <dgm:cxn modelId="{0010FF2D-30BA-4C64-8ABA-731A03923EEF}" srcId="{8D7A1197-F2B8-4FB6-9405-D3C92DDE6561}" destId="{A3B67F45-149E-429A-98A1-2DD3C5DCB5BA}" srcOrd="2" destOrd="0" parTransId="{A8548101-7BF1-46E3-A4E1-D4674BFD7774}" sibTransId="{7021947C-51BE-4E9F-996B-62BF568078F5}"/>
    <dgm:cxn modelId="{B4850830-E532-4CFD-B227-0F19A04C6EC5}" type="presOf" srcId="{9037BD8E-05A9-4402-955D-009B6D4BC945}" destId="{38641B4D-6B78-4BBD-A575-CC3379115186}" srcOrd="0" destOrd="0" presId="urn:microsoft.com/office/officeart/2005/8/layout/venn1"/>
    <dgm:cxn modelId="{89530235-B5F4-406A-9ADF-16CD547A2A88}" type="presOf" srcId="{796B0D18-0370-4BB1-8EBD-21B54F87E687}" destId="{C2DB0B4A-EDDA-4ED0-A901-E3A3EE11BD09}" srcOrd="0" destOrd="0" presId="urn:microsoft.com/office/officeart/2005/8/layout/venn1"/>
    <dgm:cxn modelId="{1F7E095A-F8E4-4CF3-AC02-2C576A08B0B0}" srcId="{8D7A1197-F2B8-4FB6-9405-D3C92DDE6561}" destId="{796B0D18-0370-4BB1-8EBD-21B54F87E687}" srcOrd="0" destOrd="0" parTransId="{5A5B6ABD-B723-4C7F-8590-F03724AE4C1A}" sibTransId="{9FE7BA83-8554-4F8F-BD91-38FD8A2BC727}"/>
    <dgm:cxn modelId="{95A34597-C125-4B9D-B597-5735B6786D6B}" type="presOf" srcId="{A3B67F45-149E-429A-98A1-2DD3C5DCB5BA}" destId="{E357E142-A94A-435C-A8E6-4DB938B118D6}" srcOrd="0" destOrd="0" presId="urn:microsoft.com/office/officeart/2005/8/layout/venn1"/>
    <dgm:cxn modelId="{2CF004A6-ADF6-488D-80AB-0B4EE85B43EC}" srcId="{8D7A1197-F2B8-4FB6-9405-D3C92DDE6561}" destId="{9037BD8E-05A9-4402-955D-009B6D4BC945}" srcOrd="1" destOrd="0" parTransId="{CD0CA6AC-F9E9-4C8D-85AC-75B7E61422AC}" sibTransId="{97E5D55A-CA47-469D-A0FE-431BDF4D5CCA}"/>
    <dgm:cxn modelId="{FB6B46DB-87C3-4400-8D35-BF8F310B5CBD}" type="presOf" srcId="{8D7A1197-F2B8-4FB6-9405-D3C92DDE6561}" destId="{BDB1C7E8-8AE1-4663-88D6-376AD1F68DD6}" srcOrd="0" destOrd="0" presId="urn:microsoft.com/office/officeart/2005/8/layout/venn1"/>
    <dgm:cxn modelId="{4EF3B9DF-2F3E-4570-B03E-F705F2FCF39C}" type="presOf" srcId="{9037BD8E-05A9-4402-955D-009B6D4BC945}" destId="{57D8DACC-04C8-4307-989D-89DA624E93F1}" srcOrd="1" destOrd="0" presId="urn:microsoft.com/office/officeart/2005/8/layout/venn1"/>
    <dgm:cxn modelId="{8A259F9C-389E-4B4F-A0FB-B58957F64EBF}" type="presParOf" srcId="{BDB1C7E8-8AE1-4663-88D6-376AD1F68DD6}" destId="{C2DB0B4A-EDDA-4ED0-A901-E3A3EE11BD09}" srcOrd="0" destOrd="0" presId="urn:microsoft.com/office/officeart/2005/8/layout/venn1"/>
    <dgm:cxn modelId="{22E0776B-7BBD-4081-AB1A-158BDAEC39FA}" type="presParOf" srcId="{BDB1C7E8-8AE1-4663-88D6-376AD1F68DD6}" destId="{6CDF5C6F-516F-4784-A680-A776968716A4}" srcOrd="1" destOrd="0" presId="urn:microsoft.com/office/officeart/2005/8/layout/venn1"/>
    <dgm:cxn modelId="{3557B144-9D73-4CA7-BF50-D14783319913}" type="presParOf" srcId="{BDB1C7E8-8AE1-4663-88D6-376AD1F68DD6}" destId="{38641B4D-6B78-4BBD-A575-CC3379115186}" srcOrd="2" destOrd="0" presId="urn:microsoft.com/office/officeart/2005/8/layout/venn1"/>
    <dgm:cxn modelId="{3993D982-EE4A-4291-8675-BE36D6A413BF}" type="presParOf" srcId="{BDB1C7E8-8AE1-4663-88D6-376AD1F68DD6}" destId="{57D8DACC-04C8-4307-989D-89DA624E93F1}" srcOrd="3" destOrd="0" presId="urn:microsoft.com/office/officeart/2005/8/layout/venn1"/>
    <dgm:cxn modelId="{358842B8-8144-4536-9C4B-290A69EC3695}" type="presParOf" srcId="{BDB1C7E8-8AE1-4663-88D6-376AD1F68DD6}" destId="{E357E142-A94A-435C-A8E6-4DB938B118D6}" srcOrd="4" destOrd="0" presId="urn:microsoft.com/office/officeart/2005/8/layout/venn1"/>
    <dgm:cxn modelId="{8291210D-EFBB-46C3-AD98-DFE5690A8D59}" type="presParOf" srcId="{BDB1C7E8-8AE1-4663-88D6-376AD1F68DD6}" destId="{36475A02-F8FF-4501-9C72-EAFFB1D4710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7FE9D-0758-4844-A30A-C8257C9764FA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657E8-DA8C-41E0-9CF9-943B145C2C75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数据类型</a:t>
          </a:r>
        </a:p>
      </dsp:txBody>
      <dsp:txXfrm>
        <a:off x="3698614" y="941764"/>
        <a:ext cx="1449298" cy="724475"/>
      </dsp:txXfrm>
    </dsp:sp>
    <dsp:sp modelId="{E3F7EB05-8460-4295-B109-739E37A0AAA3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17058-6E4E-4AEA-B761-943D06CA09AB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数据维度</a:t>
          </a:r>
        </a:p>
      </dsp:txBody>
      <dsp:txXfrm>
        <a:off x="2977148" y="2449237"/>
        <a:ext cx="1449298" cy="724475"/>
      </dsp:txXfrm>
    </dsp:sp>
    <dsp:sp modelId="{3EF408F3-84D3-4C03-9376-16793FE8C988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F31C8-A78C-45F7-9663-ADF1E338EDD3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要表达的内容</a:t>
          </a:r>
        </a:p>
      </dsp:txBody>
      <dsp:txXfrm>
        <a:off x="370204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4BC15-E6EB-496F-8628-C87416D2D096}">
      <dsp:nvSpPr>
        <dsp:cNvPr id="0" name=""/>
        <dsp:cNvSpPr/>
      </dsp:nvSpPr>
      <dsp:spPr>
        <a:xfrm>
          <a:off x="714269" y="1449"/>
          <a:ext cx="2037834" cy="1018917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分类数据</a:t>
          </a:r>
        </a:p>
      </dsp:txBody>
      <dsp:txXfrm>
        <a:off x="744112" y="31292"/>
        <a:ext cx="1978148" cy="959231"/>
      </dsp:txXfrm>
    </dsp:sp>
    <dsp:sp modelId="{476D8BDE-712D-442F-A306-AC1B1B1556BD}">
      <dsp:nvSpPr>
        <dsp:cNvPr id="0" name=""/>
        <dsp:cNvSpPr/>
      </dsp:nvSpPr>
      <dsp:spPr>
        <a:xfrm>
          <a:off x="918053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87FC0-D953-45ED-AEC3-FD0A3DDE1274}">
      <dsp:nvSpPr>
        <dsp:cNvPr id="0" name=""/>
        <dsp:cNvSpPr/>
      </dsp:nvSpPr>
      <dsp:spPr>
        <a:xfrm>
          <a:off x="1121836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分类定类</a:t>
          </a:r>
        </a:p>
      </dsp:txBody>
      <dsp:txXfrm>
        <a:off x="1151679" y="1304938"/>
        <a:ext cx="1570581" cy="959231"/>
      </dsp:txXfrm>
    </dsp:sp>
    <dsp:sp modelId="{7B0A07E0-28CC-45FF-B872-4B0ABAB92AB4}">
      <dsp:nvSpPr>
        <dsp:cNvPr id="0" name=""/>
        <dsp:cNvSpPr/>
      </dsp:nvSpPr>
      <dsp:spPr>
        <a:xfrm>
          <a:off x="918053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01621-E0CF-4470-8D31-428103DB27AD}">
      <dsp:nvSpPr>
        <dsp:cNvPr id="0" name=""/>
        <dsp:cNvSpPr/>
      </dsp:nvSpPr>
      <dsp:spPr>
        <a:xfrm>
          <a:off x="1121836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分类定序</a:t>
          </a:r>
        </a:p>
      </dsp:txBody>
      <dsp:txXfrm>
        <a:off x="1151679" y="2578585"/>
        <a:ext cx="1570581" cy="959231"/>
      </dsp:txXfrm>
    </dsp:sp>
    <dsp:sp modelId="{DF2D9355-FBE1-44C9-AF0C-EF2C5A92F183}">
      <dsp:nvSpPr>
        <dsp:cNvPr id="0" name=""/>
        <dsp:cNvSpPr/>
      </dsp:nvSpPr>
      <dsp:spPr>
        <a:xfrm>
          <a:off x="3261562" y="1449"/>
          <a:ext cx="2037834" cy="101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定量数据</a:t>
          </a:r>
        </a:p>
      </dsp:txBody>
      <dsp:txXfrm>
        <a:off x="3291405" y="31292"/>
        <a:ext cx="1978148" cy="959231"/>
      </dsp:txXfrm>
    </dsp:sp>
    <dsp:sp modelId="{DF5BF3E3-82D2-4DB8-B4D7-0A259CF81FFC}">
      <dsp:nvSpPr>
        <dsp:cNvPr id="0" name=""/>
        <dsp:cNvSpPr/>
      </dsp:nvSpPr>
      <dsp:spPr>
        <a:xfrm>
          <a:off x="3465346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EC941-6F59-4C0C-9265-C5165B0D441B}">
      <dsp:nvSpPr>
        <dsp:cNvPr id="0" name=""/>
        <dsp:cNvSpPr/>
      </dsp:nvSpPr>
      <dsp:spPr>
        <a:xfrm>
          <a:off x="3669129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连续值数据</a:t>
          </a:r>
        </a:p>
      </dsp:txBody>
      <dsp:txXfrm>
        <a:off x="3698972" y="1304938"/>
        <a:ext cx="1570581" cy="959231"/>
      </dsp:txXfrm>
    </dsp:sp>
    <dsp:sp modelId="{D099FD24-947B-4FF1-8C5B-75060799F19F}">
      <dsp:nvSpPr>
        <dsp:cNvPr id="0" name=""/>
        <dsp:cNvSpPr/>
      </dsp:nvSpPr>
      <dsp:spPr>
        <a:xfrm>
          <a:off x="3465346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6ED8F-0206-4057-B324-D4896C157921}">
      <dsp:nvSpPr>
        <dsp:cNvPr id="0" name=""/>
        <dsp:cNvSpPr/>
      </dsp:nvSpPr>
      <dsp:spPr>
        <a:xfrm>
          <a:off x="3669129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离散值数据</a:t>
          </a:r>
        </a:p>
      </dsp:txBody>
      <dsp:txXfrm>
        <a:off x="3698972" y="2578585"/>
        <a:ext cx="1570581" cy="959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EAD5-50FF-41F3-BEB9-F241F335738A}">
      <dsp:nvSpPr>
        <dsp:cNvPr id="0" name=""/>
        <dsp:cNvSpPr/>
      </dsp:nvSpPr>
      <dsp:spPr>
        <a:xfrm>
          <a:off x="859540" y="2138039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485" y="0"/>
              </a:lnTo>
              <a:lnTo>
                <a:pt x="266485" y="1015568"/>
              </a:lnTo>
              <a:lnTo>
                <a:pt x="532970" y="10155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2617150"/>
        <a:ext cx="57346" cy="57346"/>
      </dsp:txXfrm>
    </dsp:sp>
    <dsp:sp modelId="{9BDACB63-E8FF-4195-85B5-F5BCF414AD8D}">
      <dsp:nvSpPr>
        <dsp:cNvPr id="0" name=""/>
        <dsp:cNvSpPr/>
      </dsp:nvSpPr>
      <dsp:spPr>
        <a:xfrm>
          <a:off x="859540" y="2092319"/>
          <a:ext cx="532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970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2701" y="2124715"/>
        <a:ext cx="26648" cy="26648"/>
      </dsp:txXfrm>
    </dsp:sp>
    <dsp:sp modelId="{24E61EEE-6DDD-4688-AD1A-7FAB7CB067D5}">
      <dsp:nvSpPr>
        <dsp:cNvPr id="0" name=""/>
        <dsp:cNvSpPr/>
      </dsp:nvSpPr>
      <dsp:spPr>
        <a:xfrm>
          <a:off x="859540" y="1122470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1015568"/>
              </a:moveTo>
              <a:lnTo>
                <a:pt x="266485" y="1015568"/>
              </a:lnTo>
              <a:lnTo>
                <a:pt x="266485" y="0"/>
              </a:lnTo>
              <a:lnTo>
                <a:pt x="53297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1601581"/>
        <a:ext cx="57346" cy="57346"/>
      </dsp:txXfrm>
    </dsp:sp>
    <dsp:sp modelId="{86F77573-4C2D-4927-BCA4-3C0944617C0B}">
      <dsp:nvSpPr>
        <dsp:cNvPr id="0" name=""/>
        <dsp:cNvSpPr/>
      </dsp:nvSpPr>
      <dsp:spPr>
        <a:xfrm rot="16200000">
          <a:off x="-1684726" y="1731811"/>
          <a:ext cx="427607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相关性分析</a:t>
          </a:r>
        </a:p>
      </dsp:txBody>
      <dsp:txXfrm>
        <a:off x="-1684726" y="1731811"/>
        <a:ext cx="4276079" cy="812455"/>
      </dsp:txXfrm>
    </dsp:sp>
    <dsp:sp modelId="{C060800D-D7CF-45C7-9022-B0EFFA625635}">
      <dsp:nvSpPr>
        <dsp:cNvPr id="0" name=""/>
        <dsp:cNvSpPr/>
      </dsp:nvSpPr>
      <dsp:spPr>
        <a:xfrm>
          <a:off x="1392510" y="716243"/>
          <a:ext cx="4795188" cy="812455"/>
        </a:xfrm>
        <a:prstGeom prst="rect">
          <a:avLst/>
        </a:prstGeom>
        <a:solidFill>
          <a:srgbClr val="FF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定量数据 * 定量数据：散点图</a:t>
          </a:r>
        </a:p>
      </dsp:txBody>
      <dsp:txXfrm>
        <a:off x="1392510" y="716243"/>
        <a:ext cx="4795188" cy="812455"/>
      </dsp:txXfrm>
    </dsp:sp>
    <dsp:sp modelId="{4A5B1E60-8912-4C34-8604-97C4959D6C48}">
      <dsp:nvSpPr>
        <dsp:cNvPr id="0" name=""/>
        <dsp:cNvSpPr/>
      </dsp:nvSpPr>
      <dsp:spPr>
        <a:xfrm>
          <a:off x="1392510" y="1731811"/>
          <a:ext cx="5085124" cy="812455"/>
        </a:xfrm>
        <a:prstGeom prst="rect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分类数据：马赛克图</a:t>
          </a:r>
        </a:p>
      </dsp:txBody>
      <dsp:txXfrm>
        <a:off x="1392510" y="1731811"/>
        <a:ext cx="5085124" cy="812455"/>
      </dsp:txXfrm>
    </dsp:sp>
    <dsp:sp modelId="{7829BDB2-612A-49E3-BF1F-4F030ADDFD96}">
      <dsp:nvSpPr>
        <dsp:cNvPr id="0" name=""/>
        <dsp:cNvSpPr/>
      </dsp:nvSpPr>
      <dsp:spPr>
        <a:xfrm>
          <a:off x="1392510" y="2747380"/>
          <a:ext cx="566496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数值数据：柱形图</a:t>
          </a:r>
          <a:r>
            <a:rPr lang="en-US" altLang="zh-CN" sz="2500" kern="1200" dirty="0"/>
            <a:t>/</a:t>
          </a:r>
          <a:r>
            <a:rPr lang="zh-CN" altLang="en-US" sz="2500" kern="1200" dirty="0"/>
            <a:t>箱线图</a:t>
          </a:r>
        </a:p>
      </dsp:txBody>
      <dsp:txXfrm>
        <a:off x="1392510" y="2747380"/>
        <a:ext cx="5664969" cy="812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13372-F3BC-4166-B176-F91B9E516F2C}">
      <dsp:nvSpPr>
        <dsp:cNvPr id="0" name=""/>
        <dsp:cNvSpPr/>
      </dsp:nvSpPr>
      <dsp:spPr>
        <a:xfrm>
          <a:off x="3004526" y="1562"/>
          <a:ext cx="1606380" cy="1044147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真实的</a:t>
          </a:r>
        </a:p>
      </dsp:txBody>
      <dsp:txXfrm>
        <a:off x="3055497" y="52533"/>
        <a:ext cx="1504438" cy="942205"/>
      </dsp:txXfrm>
    </dsp:sp>
    <dsp:sp modelId="{D20C423F-45B6-4114-BFDF-F023D5A91A53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902854" y="165260"/>
              </a:moveTo>
              <a:arcTo wR="2088597" hR="2088597" stAng="17576741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130F7-2B41-4BB6-9634-26BF72DF16DF}">
      <dsp:nvSpPr>
        <dsp:cNvPr id="0" name=""/>
        <dsp:cNvSpPr/>
      </dsp:nvSpPr>
      <dsp:spPr>
        <a:xfrm>
          <a:off x="4990900" y="1444748"/>
          <a:ext cx="1606380" cy="1044147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有用的</a:t>
          </a:r>
        </a:p>
      </dsp:txBody>
      <dsp:txXfrm>
        <a:off x="5041871" y="1495719"/>
        <a:ext cx="1504438" cy="942205"/>
      </dsp:txXfrm>
    </dsp:sp>
    <dsp:sp modelId="{8E7E16C0-12AC-4405-81A7-20EA74915BD9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4174297" y="1978622"/>
              </a:moveTo>
              <a:arcTo wR="2088597" hR="2088597" stAng="21418902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9D7CD-2593-4C17-A41D-074CA09FCBA9}">
      <dsp:nvSpPr>
        <dsp:cNvPr id="0" name=""/>
        <dsp:cNvSpPr/>
      </dsp:nvSpPr>
      <dsp:spPr>
        <a:xfrm>
          <a:off x="4232173" y="3779871"/>
          <a:ext cx="1606380" cy="1044147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优美的</a:t>
          </a:r>
        </a:p>
      </dsp:txBody>
      <dsp:txXfrm>
        <a:off x="4283144" y="3830842"/>
        <a:ext cx="1504438" cy="942205"/>
      </dsp:txXfrm>
    </dsp:sp>
    <dsp:sp modelId="{218AF4B8-918A-475F-9759-D7D63934A016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504738" y="4135318"/>
              </a:moveTo>
              <a:arcTo wR="2088597" hR="2088597" stAng="4710434" swAng="13791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A6FEB-732C-4425-BC0C-8FD7C2C0D316}">
      <dsp:nvSpPr>
        <dsp:cNvPr id="0" name=""/>
        <dsp:cNvSpPr/>
      </dsp:nvSpPr>
      <dsp:spPr>
        <a:xfrm>
          <a:off x="1776879" y="3779871"/>
          <a:ext cx="1606380" cy="104414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有见地的</a:t>
          </a:r>
        </a:p>
      </dsp:txBody>
      <dsp:txXfrm>
        <a:off x="1827850" y="3830842"/>
        <a:ext cx="1504438" cy="942205"/>
      </dsp:txXfrm>
    </dsp:sp>
    <dsp:sp modelId="{F472A56C-A2E8-4CFD-9CA0-46DC8EE398E7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49428" y="3245113"/>
              </a:moveTo>
              <a:arcTo wR="2088597" hR="2088597" stAng="8782609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3EF6-CA6F-416D-A221-EDECE3282521}">
      <dsp:nvSpPr>
        <dsp:cNvPr id="0" name=""/>
        <dsp:cNvSpPr/>
      </dsp:nvSpPr>
      <dsp:spPr>
        <a:xfrm>
          <a:off x="1018152" y="1444748"/>
          <a:ext cx="1606380" cy="1044147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有启发性的</a:t>
          </a:r>
        </a:p>
      </dsp:txBody>
      <dsp:txXfrm>
        <a:off x="1069123" y="1495719"/>
        <a:ext cx="1504438" cy="942205"/>
      </dsp:txXfrm>
    </dsp:sp>
    <dsp:sp modelId="{CF98B584-1605-4ADF-A786-A95144836CA4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63510" y="911178"/>
              </a:moveTo>
              <a:arcTo wR="2088597" hR="2088597" stAng="12858877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B0B4A-EDDA-4ED0-A901-E3A3EE11BD09}">
      <dsp:nvSpPr>
        <dsp:cNvPr id="0" name=""/>
        <dsp:cNvSpPr/>
      </dsp:nvSpPr>
      <dsp:spPr>
        <a:xfrm>
          <a:off x="2392979" y="63870"/>
          <a:ext cx="3065779" cy="30657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WRANGLING</a:t>
          </a:r>
          <a:endParaRPr lang="zh-CN" altLang="en-US" sz="1900" kern="1200" dirty="0"/>
        </a:p>
      </dsp:txBody>
      <dsp:txXfrm>
        <a:off x="2801750" y="600381"/>
        <a:ext cx="2248238" cy="1379600"/>
      </dsp:txXfrm>
    </dsp:sp>
    <dsp:sp modelId="{38641B4D-6B78-4BBD-A575-CC3379115186}">
      <dsp:nvSpPr>
        <dsp:cNvPr id="0" name=""/>
        <dsp:cNvSpPr/>
      </dsp:nvSpPr>
      <dsp:spPr>
        <a:xfrm>
          <a:off x="3499215" y="1979982"/>
          <a:ext cx="3065779" cy="3065779"/>
        </a:xfrm>
        <a:prstGeom prst="ellipse">
          <a:avLst/>
        </a:prstGeom>
        <a:solidFill>
          <a:srgbClr val="FF9933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VISUALIZATION</a:t>
          </a:r>
          <a:endParaRPr lang="zh-CN" altLang="en-US" sz="1900" kern="1200" dirty="0"/>
        </a:p>
      </dsp:txBody>
      <dsp:txXfrm>
        <a:off x="4436832" y="2771975"/>
        <a:ext cx="1839467" cy="1686178"/>
      </dsp:txXfrm>
    </dsp:sp>
    <dsp:sp modelId="{E357E142-A94A-435C-A8E6-4DB938B118D6}">
      <dsp:nvSpPr>
        <dsp:cNvPr id="0" name=""/>
        <dsp:cNvSpPr/>
      </dsp:nvSpPr>
      <dsp:spPr>
        <a:xfrm>
          <a:off x="1286744" y="1979982"/>
          <a:ext cx="3065779" cy="3065779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EXPLORATORY DATA ANALYSIS</a:t>
          </a:r>
          <a:endParaRPr lang="zh-CN" altLang="en-US" sz="1900" kern="1200" dirty="0"/>
        </a:p>
      </dsp:txBody>
      <dsp:txXfrm>
        <a:off x="1575438" y="2771975"/>
        <a:ext cx="1839467" cy="1686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身高、年龄、书中的页数和年收入采用的值我们可以进行加、减和执行其他运算，来获得有用的见解。因此这些是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数值数据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性别、字母成绩等级、早餐类型、婚姻状态和邮政编码可以视为一组物品或个人的标签。因此它们是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身高、年龄和收入都是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的例子。或者我们知道书中的页数、我数的咖啡店外的狗数量或院子里的树为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离散数据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性别、婚姻状态、邮政编码和早餐食品为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定类变量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字母成绩等级或调查评级作为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定序数据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具有关联的排序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24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828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汽车每加仑行驶英里数与车重的关系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66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>
                <a:effectLst/>
              </a:rPr>
              <a:t>从这个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mosaic</a:t>
            </a:r>
            <a:r>
              <a:rPr lang="zh-CN" altLang="en-US" dirty="0">
                <a:effectLst/>
              </a:rPr>
              <a:t>图可以看出，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ambush</a:t>
            </a:r>
            <a:r>
              <a:rPr lang="zh-CN" altLang="en-US" dirty="0">
                <a:effectLst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siege</a:t>
            </a:r>
            <a:r>
              <a:rPr lang="zh-CN" altLang="en-US" dirty="0">
                <a:effectLst/>
              </a:rPr>
              <a:t>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razing</a:t>
            </a:r>
            <a:r>
              <a:rPr lang="zh-CN" altLang="en-US" dirty="0">
                <a:effectLst/>
              </a:rPr>
              <a:t>类型的战争，进攻方的胜率都是很高的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。</a:t>
            </a:r>
            <a:endParaRPr lang="zh-CN" altLang="en-US" dirty="0">
              <a:effectLst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46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气缸数量越多，每加仑汽油行驶公里数越少，说明相应的油耗越高，间接说明气缸数量和油耗具有相关性。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57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把第三维开始的数据映射到视觉编码中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比如如果还存在第三个定量数据，那么散点图就变成了气泡图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如果第三个数据是分类数据，那么散点图可以标记颜色来区分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随着每加仑汽油所行驶里程的增加 ，车重和发动机排量都逐渐减少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白葡萄酒残糖量和密度之间的线性相关关系，按照酒的品质（低，中，高）划分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更高的维度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加入更多视觉编码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39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大内容：比较，分布，组合和关系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比如想表达的是数据的分布，如果是单变量且只有比较少的数据点时，可以选择直方图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比如想表达数据之间的关系，如果是两个变量，则使用散点图，如果有第三个变量，那么编码成大小，得到气泡图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39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数据墨水比，即用于描述数据的墨水量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用于描述所有其他东西的墨水量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这里的墨水量可以理解为使用的视觉编码元素量。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数据墨水比越高，说明图表中用来描述数据的视觉编码数量占比很高，表示图表越有效。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左边图表充斥了大量无效的视觉特效：各种纹理，背景，立体阴影效果以及字体加粗，大量的墨水用在与传达信息无关的视觉编码上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71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038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93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854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30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ONE IS BETTER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？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503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阅读数据可视化的方式和顺序已经被作者预先设定好了，读者只能按照这一预先设定来进行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有明确的开头和结尾，通过一个播放按钮或者按顺序组织的页码标签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读者点击播放或者按顺序一页一页的显示，就能按照作者预设的线性化的思路完成对整个数据可视化的解读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037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231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35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424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数据可视化有明确的开头，但给予读者很大的自由去探索数据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与数据自由互动，提出问题，探索故事进展并有机会讲述自己的发现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146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54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765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897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994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数据可视化既是一门艺术，又是一门技术。既要有数据分析的理性思考，又要有设计美学的审美意识。你做好接受挑战的准备了吗？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一旦有了一个观点或假设，就会竭尽全力的去寻找能支持这个观点的证据，却选择性的忽视否定这个观点的证据，或者当反对观点出现的时候，我们总会本能的先开始反驳，而不是先考虑其合理性。为了观点而做的可视化是有偏见的，带着观点去解读可视化同样也是有偏见的。除非我们能找到一些数据来佐证我们的观点，否则就不能说“我觉得有就是有”。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比如问一个问题：这个周末商场促销的效果如何？如果只是得出结论促销过程中销售额增长了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，单看是正确的，但是是不是有用呢？其实没用，而且还有误导的嫌疑。要做到有用，是不是应该包含销售额增长来自哪部分商品？是仅仅来自促销商品？还是也带动了其他商品的销售？ 周末促销是不是应该考虑平时的销售额也是增长的，实际的增长是不是可能没有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那么高？在停止促销后的几周里，是不是比促销前的几周也做到了持续增长？深入分析并回答了这些问题，我们才应该算是正确回答了“促销是不是达到了效果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?”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这个问题，这才算是有用的。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数据可视化要简洁明了，关键是要把不包含信息的元素去掉，把信息冗余的部分合并掉，用比较优雅的方式表现。数据墨水比越高的可视化图表越优美。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信息图是为了给人阅读的，要表达出观点，而不只是给人看看就结束了。不光要表达出来，而且最好是有意义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而不是让人一看，哇好酷炫！却得不出任何有意义的结论。当然在重点要表达的地方可以用文字，或者其他特别的方式标注出来，方便听众或读者迅速的提取信息。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做好了前面的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点，我们的数据可视化就是有启发性的。通过数据可视化，读者了解了数据背后发生的原因，以及对未来可能产生的影响。以上就是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Alberto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所说的关于信息图的五个原则：真实的，有用的，优美的，有见地的，和有启发性的。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数据科学的主要组成部分包含三个大的阶段：数据整理，探索性数据分析和数据可视化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数据可视化在数据科学中的位置是比较靠后的，是属于最后的成果展示阶段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数据整理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阶段的主要任务是数据的获取和解析，包括一系列对原始数据的清洗和加工工作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阶段要大量使用统计和数据挖掘方面的专业知识，也需要绘制图表来解释数据和探索数据，这个阶段的主要任务是过滤和挖掘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探索性数据分析阶段的可视化分析只是你和数据之间的“对话”，是数据想要告诉你什么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数据可视化则是数据和你的读者之间的对话，是你通过数据想要告诉读者什么，这是它们之间最大的区别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阶段是一个多学科交叉的领域，涉及到图形设计，信息可视化和人机交互，我们的主要任务是对信息进行精炼，然后通过可视化表示出来，并与读者产生交互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如果将数据科学的这三个阶段理解为按严格顺序进行的“线性”的模型那就大错特错了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它经历的是一个迭代的，非线性的过程。后面的步骤会让你更了解之前所做的工作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可能到了数据可视化阶段，才意识到还有太多疑点要弄明白，我们需要回到上一步重新进行之前的工作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就像画家翻来覆去才能最终完成一幅杰作一样，数据可视化的过程并不是给数据分析这个刚出炉的蛋糕加点糖霜，，而是一个反复迭代，不断优化的过程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6" name="Google Shape;15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“面积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体积”常常被用来编码数据的某些数值特征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某年美国各州发生的抢劫案件数目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Maryland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发生抢劫次数最多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人眼对于长度的感受往往是最准确的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经常用在一些比较类的图表中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统计了不同种类游戏的销量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体育类游戏销量最高，其次是即时战略类游戏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7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另一种需要看长短的图表是直方图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柱状图用于统计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分类变量的计数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直方图是用来展现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连续数值变量的分布</a:t>
            </a:r>
            <a:endParaRPr lang="zh-CN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划分了不同的数据范围，我们称为“分箱”（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），然后对落在不同分箱中的数据进行计数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鸢尾花花萼长度的分布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）花萼长度的分布大概在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左右的属种数量最多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）和柱状图不同的是，直方图各分箱之间没有间隔，表示数值数据是连续的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54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最容易引起注意的就是图表中出现的颜色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对于分类变量，我们可以把不同的类别编码为不同的颜色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对于连续型数值变量，我们可以把数值编码为色谱（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spectrum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），用颜色的变化表示数值的变化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4. 2015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年全年股指的波动情况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）该图将某月的星期几映射到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轴，第几个星期映射到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）股指映射到颜色，从冷色调的蓝到暖色调的红，表示股指从低到高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）按照全年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个月进行分面（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facets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3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想要表示的信息也可以编码为数据点在图表中所处的位置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我们可以从这样的图表中读取数据的变化趋势信息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在分析某时间段内数据趋势或变化时很常见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折线图分析了不同月份气温的变化趋势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）气温从一月开始慢慢上升，到八月后九月前达到顶峰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）随后开始下降，一直到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月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dirty="0"/>
              <a:t>按照有效性从高到低的顺序排列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>
            <a:spLocks noGrp="1"/>
          </p:cNvSpPr>
          <p:nvPr>
            <p:ph type="subTitle" idx="1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"/>
          <p:cNvSpPr txBox="1">
            <a:spLocks noGrp="1"/>
          </p:cNvSpPr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2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>
            <a:spLocks noGrp="1"/>
          </p:cNvSpPr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body" idx="1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5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5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>
            <a:spLocks noGrp="1"/>
          </p:cNvSpPr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3" name="Google Shape;1273;p6"/>
          <p:cNvSpPr txBox="1">
            <a:spLocks noGrp="1"/>
          </p:cNvSpPr>
          <p:nvPr>
            <p:ph type="body" idx="1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4" name="Google Shape;1274;p6"/>
          <p:cNvSpPr txBox="1">
            <a:spLocks noGrp="1"/>
          </p:cNvSpPr>
          <p:nvPr>
            <p:ph type="body" idx="2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7" name="Google Shape;1277;p7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8" name="Google Shape;1278;p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7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p.weixin.qq.com/s?__biz=MzI2MjQ0NDQzOQ==&amp;mid=2247483742&amp;idx=1&amp;sn=4b07dee2b14fd547fda03fbecdd14701&amp;chksm=ea4a45a6dd3dccb06df1c0d63e2c7d1dd4bf665af6da40aeb5a9272aa17fc2a3251f0f79a3d0&amp;mpshare=1&amp;scene=1&amp;srcid=0607wkCTa104Bo3JJakXtPmV#r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vizcatalogue.com/ZH/index.html" TargetMode="External"/><Relationship Id="rId5" Type="http://schemas.openxmlformats.org/officeDocument/2006/relationships/hyperlink" Target="https://mp.weixin.qq.com/s?__biz=MzUxOTE5MTY4MQ==&amp;mid=2247484022&amp;idx=1&amp;sn=112aaff32972bd01e67495b54d8586d9&amp;chksm=f9fc2f98ce8ba68ed9de2215c8ed67e28f087295fb8d76a16d4e9fd8e9d56693af1bc4aec676&amp;mpshare=1&amp;scene=1&amp;srcid=091407uSTcCSLnsYTAyWwPk3#rd" TargetMode="External"/><Relationship Id="rId4" Type="http://schemas.openxmlformats.org/officeDocument/2006/relationships/hyperlink" Target="https://antv.alipay.com/zh-cn/vis/blog/vis-introduce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8" descr="https://timgsa.baidu.com/timg?image&amp;quality=80&amp;size=b9999_10000&amp;sec=1531900810310&amp;di=fc85cfc3ff111da0d180e6191ed32bf3&amp;imgtype=0&amp;src=http%3A%2F%2Fs9.rr.itc.cn%2Fr%2FwapChange%2F20173_29_5%2Fa131038584175898147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630" y="648531"/>
            <a:ext cx="3526739" cy="141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altLang="en-US" sz="4000" dirty="0">
                <a:solidFill>
                  <a:srgbClr val="3F3F3F"/>
                </a:solidFill>
              </a:rPr>
              <a:t>如何解读数据可视化</a:t>
            </a:r>
            <a:endParaRPr sz="4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8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有效地传递信息</a:t>
            </a:r>
            <a:endParaRPr sz="2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409" name="Google Shape;1409;p18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 AN AUTHOR…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1" name="Google Shape;14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三板斧选择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图表类型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07AC1A7-8E4A-44BC-BE9F-A3832206C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87463"/>
              </p:ext>
            </p:extLst>
          </p:nvPr>
        </p:nvGraphicFramePr>
        <p:xfrm>
          <a:off x="2031205" y="9349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数据类型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6D6DDEB-E864-4892-BCD5-41D55387B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795481"/>
              </p:ext>
            </p:extLst>
          </p:nvPr>
        </p:nvGraphicFramePr>
        <p:xfrm>
          <a:off x="3089166" y="1307691"/>
          <a:ext cx="6013667" cy="35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915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数据类型影响图表类型选择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F209B05-14CA-4F5C-A643-6D925F7A0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250731"/>
              </p:ext>
            </p:extLst>
          </p:nvPr>
        </p:nvGraphicFramePr>
        <p:xfrm>
          <a:off x="2543717" y="1628079"/>
          <a:ext cx="7104566" cy="4276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1316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散点图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9AD489-4200-4A71-8C09-4AC39DC4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55" y="1269845"/>
            <a:ext cx="5981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马赛克图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B4E4AF-21B8-4E9D-9679-19118FAC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1" y="1403311"/>
            <a:ext cx="6777777" cy="40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箱线图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0D0149-F976-476A-8A9A-860904B5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30" y="1171575"/>
            <a:ext cx="5391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多维数据的</a:t>
            </a:r>
            <a:r>
              <a:rPr lang="zh-CN" altLang="en-US" dirty="0">
                <a:solidFill>
                  <a:schemeClr val="accent1"/>
                </a:solidFill>
              </a:rPr>
              <a:t>可视化展示：不要用</a:t>
            </a:r>
            <a:r>
              <a:rPr lang="en-US" altLang="zh-CN" dirty="0">
                <a:solidFill>
                  <a:schemeClr val="accent1"/>
                </a:solidFill>
              </a:rPr>
              <a:t>3D</a:t>
            </a:r>
            <a:r>
              <a:rPr lang="zh-CN" altLang="en-US" dirty="0">
                <a:solidFill>
                  <a:schemeClr val="accent1"/>
                </a:solidFill>
              </a:rPr>
              <a:t>图形来做可视化！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CB3998-8FD4-4D80-A8D6-2CE1BD62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522606"/>
            <a:ext cx="5267325" cy="4838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EEB9F8-D3A0-48CC-A6D6-E21DC3BB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1882000"/>
            <a:ext cx="6074552" cy="41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沿着要表达的内容选择图表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8CD8A0-2591-4915-8316-35AAC9FDD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939" y="1148030"/>
            <a:ext cx="7834531" cy="55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lnSpc>
                <a:spcPct val="150000"/>
              </a:lnSpc>
              <a:buSzPts val="2800"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CN" altLang="en-US" sz="2800" dirty="0">
                <a:solidFill>
                  <a:schemeClr val="dk1"/>
                </a:solidFill>
                <a:sym typeface="Calibri"/>
              </a:rPr>
              <a:t>去掉各种纹理背景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877C2-3E8D-45D2-BCD8-8047E264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625" y="2154897"/>
            <a:ext cx="6353175" cy="4505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A2F220-C1E9-44CE-944E-D5F5538EC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50" y="2231097"/>
            <a:ext cx="630555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 rot="1249370">
            <a:off x="842754" y="-566101"/>
            <a:ext cx="10783813" cy="6858000"/>
            <a:chOff x="680785" y="-562656"/>
            <a:chExt cx="10783812" cy="6858000"/>
          </a:xfrm>
        </p:grpSpPr>
        <p:cxnSp>
          <p:nvCxnSpPr>
            <p:cNvPr id="1295" name="Google Shape;1295;p9"/>
            <p:cNvCxnSpPr/>
            <p:nvPr/>
          </p:nvCxnSpPr>
          <p:spPr>
            <a:xfrm rot="-1249370" flipH="1">
              <a:off x="7653855" y="-562656"/>
              <a:ext cx="22690" cy="6858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解读数据可视化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对数据可视化的思考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rot="20382140" flipH="1">
              <a:off x="4157473" y="3132755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有效地传递信息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rot="-1217860" flipH="1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rot="-1217860" flipH="1">
              <a:off x="4911215" y="517275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</a:t>
              </a: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资料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rot="-1217860" flipH="1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rot="10800000" flipH="1">
              <a:off x="3660787" y="827510"/>
              <a:ext cx="3112555" cy="1130129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6" name="Google Shape;13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2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：去掉冗余标签，删掉边线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07897-C514-4416-9AD5-3A1029D0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7" y="2278849"/>
            <a:ext cx="6219825" cy="438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66787-4F96-4A7F-AA33-A42E68B07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2478874"/>
            <a:ext cx="5514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：减少颜色，取消立体阴影效果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79EA01-17AF-4DE1-9B14-DCBE6BD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0" y="2209683"/>
            <a:ext cx="562927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22EFA9-3B9C-4963-A0CB-3B35429CC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379" y="2276358"/>
            <a:ext cx="50387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：淡化标签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C88DF-D441-4FB2-8C90-A8EE81EB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83" y="2118731"/>
            <a:ext cx="52578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42F115-440A-4D24-8003-91AA0377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87" y="2118731"/>
            <a:ext cx="52197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5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：淡化乃至于删除标线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1C5169-8B32-4B2E-950F-F6CF9252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0" y="2064718"/>
            <a:ext cx="522922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4F87A7-A2E5-4B7F-970E-84E773D3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202" y="2064718"/>
            <a:ext cx="54673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：去掉坐标轴，直接标记数值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937" y="2284910"/>
            <a:ext cx="4467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effective, attractive and impactive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718618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879" y="2341704"/>
            <a:ext cx="4467225" cy="3552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A10C73-DF94-459C-A6A7-2AC25D0D7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6" y="2184549"/>
            <a:ext cx="6245471" cy="3867136"/>
          </a:xfrm>
          <a:prstGeom prst="rect">
            <a:avLst/>
          </a:prstGeom>
        </p:spPr>
      </p:pic>
      <p:sp>
        <p:nvSpPr>
          <p:cNvPr id="8" name="Google Shape;1429;p20">
            <a:extLst>
              <a:ext uri="{FF2B5EF4-FFF2-40B4-BE49-F238E27FC236}">
                <a16:creationId xmlns:a16="http://schemas.microsoft.com/office/drawing/2014/main" id="{B6C9E68E-8C1C-49ED-912F-31FF8D79DF36}"/>
              </a:ext>
            </a:extLst>
          </p:cNvPr>
          <p:cNvSpPr txBox="1"/>
          <p:nvPr/>
        </p:nvSpPr>
        <p:spPr>
          <a:xfrm>
            <a:off x="1713085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936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：作者驱动的叙事结构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02FC12-4802-44F1-88CA-460577C2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491" y="1833340"/>
            <a:ext cx="4677428" cy="3191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5F946A-747E-47F2-9C15-3A91EA38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552" y="1542408"/>
            <a:ext cx="7006895" cy="49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6FB40-B5CF-472C-8E6D-871B60D2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11" y="1740699"/>
            <a:ext cx="7521387" cy="41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D85EEE-4538-4608-A9BD-D97E4CBE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83" y="1632416"/>
            <a:ext cx="8354433" cy="48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解读数据可视化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>
            <a:spLocks noGrp="1"/>
          </p:cNvSpPr>
          <p:nvPr>
            <p:ph type="body" idx="1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AS A READER…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8" name="Google Shape;13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：读者驱动的叙事结构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1E5B28-DD07-4AE2-8F48-222C41BA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4" y="1804761"/>
            <a:ext cx="487748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读者驱动的叙事结构：马德里人口数据</a:t>
            </a:r>
            <a:r>
              <a:rPr lang="en-US" altLang="zh-CN" dirty="0">
                <a:solidFill>
                  <a:schemeClr val="accent1"/>
                </a:solidFill>
              </a:rPr>
              <a:t>&amp;2016</a:t>
            </a:r>
            <a:r>
              <a:rPr lang="zh-CN" altLang="en-US" dirty="0">
                <a:solidFill>
                  <a:schemeClr val="accent1"/>
                </a:solidFill>
              </a:rPr>
              <a:t>领英</a:t>
            </a:r>
            <a:r>
              <a:rPr lang="en-US" altLang="zh-CN" dirty="0">
                <a:solidFill>
                  <a:schemeClr val="accent1"/>
                </a:solidFill>
              </a:rPr>
              <a:t>Top</a:t>
            </a:r>
            <a:r>
              <a:rPr lang="zh-CN" altLang="en-US" dirty="0">
                <a:solidFill>
                  <a:schemeClr val="accent1"/>
                </a:solidFill>
              </a:rPr>
              <a:t>技能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AFC87B-E0AC-4BD6-B491-F161DE11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325" y="1839074"/>
            <a:ext cx="6313530" cy="3940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07BB59-BF18-43D9-A87A-3F57CAA9C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930" y="1469202"/>
            <a:ext cx="6839685" cy="49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2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：马提尼酒杯型叙事结构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41FFF-B9CA-461D-A725-49EE09C5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2" y="1809524"/>
            <a:ext cx="1109817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6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枪击死亡：作者驱动部分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6A84E5-DC86-4F02-ADDF-18F76C438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1538287"/>
            <a:ext cx="9839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8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1C2AFF-4ACC-448D-B00F-BDD3BDD5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1404937"/>
            <a:ext cx="9839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0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B133FD-DDAB-46AD-A800-B130A34A2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2" y="1624012"/>
            <a:ext cx="99726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7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6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6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对数据可视化的再思考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6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LOOK FROM THE TOP…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08" name="Google Shape;15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好的数据可视化有哪些特点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5EF2CFBD-E7F2-441C-9DF1-670247DB0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6348"/>
              </p:ext>
            </p:extLst>
          </p:nvPr>
        </p:nvGraphicFramePr>
        <p:xfrm>
          <a:off x="2288283" y="1489753"/>
          <a:ext cx="7615434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LOOK FROM THE TOP…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C6FC52C-7DF5-4FFA-94DC-345FAE2F9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07821"/>
              </p:ext>
            </p:extLst>
          </p:nvPr>
        </p:nvGraphicFramePr>
        <p:xfrm>
          <a:off x="2169335" y="1275280"/>
          <a:ext cx="7851739" cy="510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85" name="Google Shape;15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比大小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942EB5-4019-40FD-8F6A-88A742AD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95" y="1424769"/>
            <a:ext cx="7949819" cy="48251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4"/>
          <p:cNvSpPr txBox="1"/>
          <p:nvPr/>
        </p:nvSpPr>
        <p:spPr>
          <a:xfrm>
            <a:off x="4600235" y="2331930"/>
            <a:ext cx="5148939" cy="244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4"/>
              </a:rPr>
              <a:t>数据可视化概览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5"/>
              </a:rPr>
              <a:t>数据可视化过程不完全指南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6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6"/>
              </a:rPr>
              <a:t>数据可视化工具目录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7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7"/>
              </a:rPr>
              <a:t>关于数据可视化</a:t>
            </a:r>
            <a:endParaRPr sz="2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sz="2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>
            <a:spLocks noGrp="1"/>
          </p:cNvSpPr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zh-CN" sz="7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sz="7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0" name="Google Shape;1610;p35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看长短：柱状图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74FCB8-880B-406A-9033-43FC84F9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60" y="1633555"/>
            <a:ext cx="7518879" cy="4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看长短：直方图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123BAE-2A7B-4E22-ACA4-019FB3E9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96" y="2174583"/>
            <a:ext cx="950121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6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辨颜色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BCD6DA-CB08-48CD-9C92-9B2F56A1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7" y="1454378"/>
            <a:ext cx="9791116" cy="46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5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明趋势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4F1173-3DE1-4F5D-95C6-8BA57A73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138" y="1381195"/>
            <a:ext cx="765213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视觉编码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"/>
          <p:cNvSpPr txBox="1"/>
          <p:nvPr/>
        </p:nvSpPr>
        <p:spPr>
          <a:xfrm>
            <a:off x="3405757" y="4893962"/>
            <a:ext cx="5378896" cy="165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位置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长度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弧度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方向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 面积</a:t>
            </a:r>
            <a:r>
              <a:rPr lang="en-US" altLang="zh-CN" dirty="0"/>
              <a:t>/</a:t>
            </a:r>
            <a:r>
              <a:rPr lang="zh-CN" altLang="en-US" dirty="0"/>
              <a:t>体积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 形状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 色彩和饱和度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D9A818-9ED3-4473-A715-FC486EE9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422" y="1152835"/>
            <a:ext cx="6051155" cy="3616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398</TotalTime>
  <Words>2552</Words>
  <Application>Microsoft Office PowerPoint</Application>
  <PresentationFormat>宽屏</PresentationFormat>
  <Paragraphs>225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Arial</vt:lpstr>
      <vt:lpstr>Wingdings</vt:lpstr>
      <vt:lpstr>Comic Sans MS</vt:lpstr>
      <vt:lpstr>Calibri</vt:lpstr>
      <vt:lpstr>Impact</vt:lpstr>
      <vt:lpstr>Anton</vt:lpstr>
      <vt:lpstr>下载更多PPT模板，请登陆蘑菇创意www.imogu.cn</vt:lpstr>
      <vt:lpstr>PowerPoint 演示文稿</vt:lpstr>
      <vt:lpstr>PowerPoint 演示文稿</vt:lpstr>
      <vt:lpstr>解读数据可视化</vt:lpstr>
      <vt:lpstr>比大小</vt:lpstr>
      <vt:lpstr>看长短：柱状图</vt:lpstr>
      <vt:lpstr>看长短：直方图</vt:lpstr>
      <vt:lpstr>辨颜色</vt:lpstr>
      <vt:lpstr>明趋势</vt:lpstr>
      <vt:lpstr>视觉编码</vt:lpstr>
      <vt:lpstr>课程中的案例 课程中的案例 有效地传递信息</vt:lpstr>
      <vt:lpstr>三板斧选择图表类型</vt:lpstr>
      <vt:lpstr>数据类型</vt:lpstr>
      <vt:lpstr>数据类型影响图表类型选择</vt:lpstr>
      <vt:lpstr>散点图</vt:lpstr>
      <vt:lpstr>马赛克图</vt:lpstr>
      <vt:lpstr>箱线图</vt:lpstr>
      <vt:lpstr>多维数据的可视化展示：不要用3D图形来做可视化！</vt:lpstr>
      <vt:lpstr>沿着要表达的内容选择图表</vt:lpstr>
      <vt:lpstr>Less is more !</vt:lpstr>
      <vt:lpstr>Less is more !</vt:lpstr>
      <vt:lpstr>Less is more !</vt:lpstr>
      <vt:lpstr>Less is more !</vt:lpstr>
      <vt:lpstr>Less is more !</vt:lpstr>
      <vt:lpstr>Less is more !</vt:lpstr>
      <vt:lpstr>Less is more effective, attractive and impactive !</vt:lpstr>
      <vt:lpstr>做一个优秀的Storyteller：作者驱动的叙事结构</vt:lpstr>
      <vt:lpstr>作者驱动的叙事结构：Facebook首次公开募股</vt:lpstr>
      <vt:lpstr>作者驱动的叙事结构：Facebook首次公开募股</vt:lpstr>
      <vt:lpstr>作者驱动的叙事结构：Facebook首次公开募股</vt:lpstr>
      <vt:lpstr>做一个优秀的Storyteller：读者驱动的叙事结构</vt:lpstr>
      <vt:lpstr>读者驱动的叙事结构：马德里人口数据&amp;2016领英Top技能</vt:lpstr>
      <vt:lpstr>做一个优秀的Storyteller：马提尼酒杯型叙事结构</vt:lpstr>
      <vt:lpstr>枪击死亡：作者驱动部分</vt:lpstr>
      <vt:lpstr>枪击死亡：读者驱动部分1</vt:lpstr>
      <vt:lpstr>枪击死亡：读者驱动部分2</vt:lpstr>
      <vt:lpstr>对数据可视化的再思考</vt:lpstr>
      <vt:lpstr>好的数据可视化有哪些特点</vt:lpstr>
      <vt:lpstr>LOOK FROM THE TOP…</vt:lpstr>
      <vt:lpstr>参考资料</vt:lpstr>
      <vt:lpstr>04 参考资料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ADMIN</cp:lastModifiedBy>
  <cp:revision>28</cp:revision>
  <dcterms:modified xsi:type="dcterms:W3CDTF">2018-12-27T09:02:43Z</dcterms:modified>
</cp:coreProperties>
</file>